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7" r:id="rId5"/>
    <p:sldMasterId id="2147483659" r:id="rId6"/>
    <p:sldMasterId id="2147483661"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Lst>
  <p:sldSz cy="6858000" cx="9144000"/>
  <p:notesSz cx="6858000" cy="9144000"/>
  <p:embeddedFontLst>
    <p:embeddedFont>
      <p:font typeface="Constantia"/>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31" roundtripDataSignature="AMtx7miGXlV9Dn4NotdEllmb2/J5O1WQy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Constantia-bold.fntdata"/><Relationship Id="rId27" Type="http://schemas.openxmlformats.org/officeDocument/2006/relationships/font" Target="fonts/Constantia-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Constantia-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customschemas.google.com/relationships/presentationmetadata" Target="metadata"/><Relationship Id="rId30" Type="http://schemas.openxmlformats.org/officeDocument/2006/relationships/font" Target="fonts/Constantia-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6" name="Shape 16"/>
        <p:cNvGrpSpPr/>
        <p:nvPr/>
      </p:nvGrpSpPr>
      <p:grpSpPr>
        <a:xfrm>
          <a:off x="0" y="0"/>
          <a:ext cx="0" cy="0"/>
          <a:chOff x="0" y="0"/>
          <a:chExt cx="0" cy="0"/>
        </a:xfrm>
      </p:grpSpPr>
      <p:sp>
        <p:nvSpPr>
          <p:cNvPr id="17" name="Google Shape;17;p20"/>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0"/>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0"/>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4" name="Shape 94"/>
        <p:cNvGrpSpPr/>
        <p:nvPr/>
      </p:nvGrpSpPr>
      <p:grpSpPr>
        <a:xfrm>
          <a:off x="0" y="0"/>
          <a:ext cx="0" cy="0"/>
          <a:chOff x="0" y="0"/>
          <a:chExt cx="0" cy="0"/>
        </a:xfrm>
      </p:grpSpPr>
      <p:sp>
        <p:nvSpPr>
          <p:cNvPr id="95" name="Google Shape;95;p31"/>
          <p:cNvSpPr txBox="1"/>
          <p:nvPr>
            <p:ph type="ctrTitle"/>
          </p:nvPr>
        </p:nvSpPr>
        <p:spPr>
          <a:xfrm>
            <a:off x="533400" y="1371600"/>
            <a:ext cx="7851648" cy="1828800"/>
          </a:xfrm>
          <a:prstGeom prst="rect">
            <a:avLst/>
          </a:prstGeom>
          <a:noFill/>
          <a:ln>
            <a:noFill/>
          </a:ln>
        </p:spPr>
        <p:txBody>
          <a:bodyPr anchorCtr="0" anchor="b" bIns="0" lIns="0" spcFirstLastPara="1" rIns="18275" wrap="square" tIns="0">
            <a:normAutofit/>
          </a:bodyPr>
          <a:lstStyle>
            <a:lvl1pPr lvl="0" algn="r">
              <a:spcBef>
                <a:spcPts val="0"/>
              </a:spcBef>
              <a:spcAft>
                <a:spcPts val="0"/>
              </a:spcAft>
              <a:buClr>
                <a:srgbClr val="4CE0EA"/>
              </a:buClr>
              <a:buSzPts val="5600"/>
              <a:buFont typeface="Calibri"/>
              <a:buNone/>
              <a:defRPr b="1" sz="5600">
                <a:solidFill>
                  <a:srgbClr val="4CE0EA"/>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31"/>
          <p:cNvSpPr txBox="1"/>
          <p:nvPr>
            <p:ph idx="1" type="subTitle"/>
          </p:nvPr>
        </p:nvSpPr>
        <p:spPr>
          <a:xfrm>
            <a:off x="533400" y="3228536"/>
            <a:ext cx="7854696" cy="1752600"/>
          </a:xfrm>
          <a:prstGeom prst="rect">
            <a:avLst/>
          </a:prstGeom>
          <a:noFill/>
          <a:ln>
            <a:noFill/>
          </a:ln>
        </p:spPr>
        <p:txBody>
          <a:bodyPr anchorCtr="0" anchor="t" bIns="45700" lIns="0" spcFirstLastPara="1" rIns="18275" wrap="square" tIns="45700">
            <a:noAutofit/>
          </a:bodyPr>
          <a:lstStyle>
            <a:lvl1pPr lvl="0" marR="45720" algn="r">
              <a:spcBef>
                <a:spcPts val="520"/>
              </a:spcBef>
              <a:spcAft>
                <a:spcPts val="0"/>
              </a:spcAft>
              <a:buSzPts val="2470"/>
              <a:buNone/>
              <a:defRPr>
                <a:solidFill>
                  <a:schemeClr val="lt1"/>
                </a:solidFill>
              </a:defRPr>
            </a:lvl1pPr>
            <a:lvl2pPr lvl="1" algn="ctr">
              <a:spcBef>
                <a:spcPts val="360"/>
              </a:spcBef>
              <a:spcAft>
                <a:spcPts val="0"/>
              </a:spcAft>
              <a:buSzPts val="1530"/>
              <a:buNone/>
              <a:defRPr/>
            </a:lvl2pPr>
            <a:lvl3pPr lvl="2" algn="ctr">
              <a:spcBef>
                <a:spcPts val="360"/>
              </a:spcBef>
              <a:spcAft>
                <a:spcPts val="0"/>
              </a:spcAft>
              <a:buSzPts val="1260"/>
              <a:buNone/>
              <a:defRPr/>
            </a:lvl3pPr>
            <a:lvl4pPr lvl="3" algn="ctr">
              <a:spcBef>
                <a:spcPts val="360"/>
              </a:spcBef>
              <a:spcAft>
                <a:spcPts val="0"/>
              </a:spcAft>
              <a:buSzPts val="1170"/>
              <a:buNone/>
              <a:defRPr/>
            </a:lvl4pPr>
            <a:lvl5pPr lvl="4" algn="ctr">
              <a:spcBef>
                <a:spcPts val="360"/>
              </a:spcBef>
              <a:spcAft>
                <a:spcPts val="0"/>
              </a:spcAft>
              <a:buSzPts val="1170"/>
              <a:buNone/>
              <a:defRPr/>
            </a:lvl5pPr>
            <a:lvl6pPr lvl="5" algn="ctr">
              <a:spcBef>
                <a:spcPts val="360"/>
              </a:spcBef>
              <a:spcAft>
                <a:spcPts val="0"/>
              </a:spcAft>
              <a:buSzPts val="1440"/>
              <a:buNone/>
              <a:defRPr/>
            </a:lvl6pPr>
            <a:lvl7pPr lvl="6" algn="ctr">
              <a:spcBef>
                <a:spcPts val="360"/>
              </a:spcBef>
              <a:spcAft>
                <a:spcPts val="0"/>
              </a:spcAft>
              <a:buSzPts val="1440"/>
              <a:buNone/>
              <a:defRPr/>
            </a:lvl7pPr>
            <a:lvl8pPr lvl="7" algn="ctr">
              <a:spcBef>
                <a:spcPts val="360"/>
              </a:spcBef>
              <a:spcAft>
                <a:spcPts val="0"/>
              </a:spcAft>
              <a:buSzPts val="1800"/>
              <a:buNone/>
              <a:defRPr/>
            </a:lvl8pPr>
            <a:lvl9pPr lvl="8" algn="ctr">
              <a:spcBef>
                <a:spcPts val="360"/>
              </a:spcBef>
              <a:spcAft>
                <a:spcPts val="0"/>
              </a:spcAft>
              <a:buSzPts val="1800"/>
              <a:buNone/>
              <a:defRPr/>
            </a:lvl9pPr>
          </a:lstStyle>
          <a:p/>
        </p:txBody>
      </p:sp>
      <p:sp>
        <p:nvSpPr>
          <p:cNvPr id="97" name="Google Shape;97;p31"/>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D1EAEE"/>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31"/>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31"/>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1pPr>
            <a:lvl2pPr indent="0" lvl="1"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2pPr>
            <a:lvl3pPr indent="0" lvl="2"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3pPr>
            <a:lvl4pPr indent="0" lvl="3"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4pPr>
            <a:lvl5pPr indent="0" lvl="4"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5pPr>
            <a:lvl6pPr indent="0" lvl="5"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6pPr>
            <a:lvl7pPr indent="0" lvl="6"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7pPr>
            <a:lvl8pPr indent="0" lvl="7"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8pPr>
            <a:lvl9pPr indent="0" lvl="8"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110" name="Shape 110"/>
        <p:cNvGrpSpPr/>
        <p:nvPr/>
      </p:nvGrpSpPr>
      <p:grpSpPr>
        <a:xfrm>
          <a:off x="0" y="0"/>
          <a:ext cx="0" cy="0"/>
          <a:chOff x="0" y="0"/>
          <a:chExt cx="0" cy="0"/>
        </a:xfrm>
      </p:grpSpPr>
      <p:sp>
        <p:nvSpPr>
          <p:cNvPr id="111" name="Google Shape;111;p33"/>
          <p:cNvSpPr txBox="1"/>
          <p:nvPr>
            <p:ph type="title"/>
          </p:nvPr>
        </p:nvSpPr>
        <p:spPr>
          <a:xfrm>
            <a:off x="609600" y="1176996"/>
            <a:ext cx="2212848" cy="1582621"/>
          </a:xfrm>
          <a:prstGeom prst="rect">
            <a:avLst/>
          </a:prstGeom>
          <a:noFill/>
          <a:ln>
            <a:noFill/>
          </a:ln>
        </p:spPr>
        <p:txBody>
          <a:bodyPr anchorCtr="0" anchor="b" bIns="45700" lIns="45700" spcFirstLastPara="1" rIns="45700" wrap="square" tIns="45700">
            <a:noAutofit/>
          </a:bodyPr>
          <a:lstStyle>
            <a:lvl1pPr lvl="0" algn="l">
              <a:spcBef>
                <a:spcPts val="0"/>
              </a:spcBef>
              <a:spcAft>
                <a:spcPts val="0"/>
              </a:spcAft>
              <a:buClr>
                <a:schemeClr val="dk2"/>
              </a:buClr>
              <a:buSzPts val="2000"/>
              <a:buFont typeface="Calibri"/>
              <a:buNone/>
              <a:defRPr b="1" sz="2000">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33"/>
          <p:cNvSpPr txBox="1"/>
          <p:nvPr>
            <p:ph idx="1" type="body"/>
          </p:nvPr>
        </p:nvSpPr>
        <p:spPr>
          <a:xfrm>
            <a:off x="609600" y="2828785"/>
            <a:ext cx="2209800" cy="2179320"/>
          </a:xfrm>
          <a:prstGeom prst="rect">
            <a:avLst/>
          </a:prstGeom>
          <a:noFill/>
          <a:ln>
            <a:noFill/>
          </a:ln>
        </p:spPr>
        <p:txBody>
          <a:bodyPr anchorCtr="0" anchor="t" bIns="45700" lIns="64000" spcFirstLastPara="1" rIns="45700" wrap="square" tIns="45700">
            <a:noAutofit/>
          </a:bodyPr>
          <a:lstStyle>
            <a:lvl1pPr indent="-228600" lvl="0" marL="457200" algn="l">
              <a:spcBef>
                <a:spcPts val="250"/>
              </a:spcBef>
              <a:spcAft>
                <a:spcPts val="0"/>
              </a:spcAft>
              <a:buSzPts val="1235"/>
              <a:buFont typeface="Constantia"/>
              <a:buNone/>
              <a:defRPr sz="1300"/>
            </a:lvl1pPr>
            <a:lvl2pPr indent="-293369" lvl="1" marL="914400" algn="l">
              <a:spcBef>
                <a:spcPts val="240"/>
              </a:spcBef>
              <a:spcAft>
                <a:spcPts val="0"/>
              </a:spcAft>
              <a:buSzPts val="1020"/>
              <a:buChar char="⚫"/>
              <a:defRPr sz="1200"/>
            </a:lvl2pPr>
            <a:lvl3pPr indent="-273050" lvl="2" marL="1371600" algn="l">
              <a:spcBef>
                <a:spcPts val="200"/>
              </a:spcBef>
              <a:spcAft>
                <a:spcPts val="0"/>
              </a:spcAft>
              <a:buSzPts val="700"/>
              <a:buChar char="⚫"/>
              <a:defRPr sz="1000"/>
            </a:lvl3pPr>
            <a:lvl4pPr indent="-265747" lvl="3" marL="1828800" algn="l">
              <a:spcBef>
                <a:spcPts val="180"/>
              </a:spcBef>
              <a:spcAft>
                <a:spcPts val="0"/>
              </a:spcAft>
              <a:buSzPts val="585"/>
              <a:buChar char="⚫"/>
              <a:defRPr sz="900"/>
            </a:lvl4pPr>
            <a:lvl5pPr indent="-265747" lvl="4" marL="2286000" algn="l">
              <a:spcBef>
                <a:spcPts val="180"/>
              </a:spcBef>
              <a:spcAft>
                <a:spcPts val="0"/>
              </a:spcAft>
              <a:buSzPts val="585"/>
              <a:buChar char="⚫"/>
              <a:defRPr sz="9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113" name="Google Shape;113;p33"/>
          <p:cNvSpPr/>
          <p:nvPr>
            <p:ph idx="2" type="pic"/>
          </p:nvPr>
        </p:nvSpPr>
        <p:spPr>
          <a:xfrm rot="420000">
            <a:off x="3485793" y="1199517"/>
            <a:ext cx="4617720" cy="3931920"/>
          </a:xfrm>
          <a:prstGeom prst="rect">
            <a:avLst/>
          </a:prstGeom>
          <a:solidFill>
            <a:schemeClr val="lt2"/>
          </a:solidFill>
          <a:ln cap="rnd" cmpd="sng" w="9525">
            <a:solidFill>
              <a:srgbClr val="C0C0C0"/>
            </a:solidFill>
            <a:prstDash val="solid"/>
            <a:round/>
            <a:headEnd len="sm" w="sm" type="none"/>
            <a:tailEnd len="sm" w="sm" type="none"/>
          </a:ln>
        </p:spPr>
      </p:sp>
      <p:sp>
        <p:nvSpPr>
          <p:cNvPr id="114" name="Google Shape;114;p33"/>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5" name="Google Shape;115;p33"/>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6" name="Google Shape;116;p33"/>
          <p:cNvSpPr txBox="1"/>
          <p:nvPr>
            <p:ph idx="12" type="sldNum"/>
          </p:nvPr>
        </p:nvSpPr>
        <p:spPr>
          <a:xfrm>
            <a:off x="8077200" y="6356350"/>
            <a:ext cx="6096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0" name="Shape 20"/>
        <p:cNvGrpSpPr/>
        <p:nvPr/>
      </p:nvGrpSpPr>
      <p:grpSpPr>
        <a:xfrm>
          <a:off x="0" y="0"/>
          <a:ext cx="0" cy="0"/>
          <a:chOff x="0" y="0"/>
          <a:chExt cx="0" cy="0"/>
        </a:xfrm>
      </p:grpSpPr>
      <p:sp>
        <p:nvSpPr>
          <p:cNvPr id="21" name="Google Shape;21;p23"/>
          <p:cNvSpPr txBox="1"/>
          <p:nvPr>
            <p:ph type="title"/>
          </p:nvPr>
        </p:nvSpPr>
        <p:spPr>
          <a:xfrm rot="5400000">
            <a:off x="5052219" y="2491582"/>
            <a:ext cx="5211763" cy="2057400"/>
          </a:xfrm>
          <a:prstGeom prst="rect">
            <a:avLst/>
          </a:prstGeom>
          <a:noFill/>
          <a:ln>
            <a:noFill/>
          </a:ln>
        </p:spPr>
        <p:txBody>
          <a:bodyPr anchorCtr="0" anchor="b" bIns="0" lIns="0" spcFirstLastPara="1" rIns="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3"/>
          <p:cNvSpPr txBox="1"/>
          <p:nvPr>
            <p:ph idx="1" type="body"/>
          </p:nvPr>
        </p:nvSpPr>
        <p:spPr>
          <a:xfrm rot="5400000">
            <a:off x="861219" y="510382"/>
            <a:ext cx="5211763" cy="6019800"/>
          </a:xfrm>
          <a:prstGeom prst="rect">
            <a:avLst/>
          </a:prstGeom>
          <a:noFill/>
          <a:ln>
            <a:noFill/>
          </a:ln>
        </p:spPr>
        <p:txBody>
          <a:bodyPr anchorCtr="0" anchor="t" bIns="45700" lIns="91425" spcFirstLastPara="1" rIns="91425" wrap="square" tIns="45700">
            <a:no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3" name="Google Shape;23;p23"/>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3"/>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23"/>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6" name="Shape 26"/>
        <p:cNvGrpSpPr/>
        <p:nvPr/>
      </p:nvGrpSpPr>
      <p:grpSpPr>
        <a:xfrm>
          <a:off x="0" y="0"/>
          <a:ext cx="0" cy="0"/>
          <a:chOff x="0" y="0"/>
          <a:chExt cx="0" cy="0"/>
        </a:xfrm>
      </p:grpSpPr>
      <p:sp>
        <p:nvSpPr>
          <p:cNvPr id="27" name="Google Shape;27;p24"/>
          <p:cNvSpPr txBox="1"/>
          <p:nvPr>
            <p:ph type="title"/>
          </p:nvPr>
        </p:nvSpPr>
        <p:spPr>
          <a:xfrm>
            <a:off x="457200" y="704850"/>
            <a:ext cx="8229600" cy="1143000"/>
          </a:xfrm>
          <a:prstGeom prst="rect">
            <a:avLst/>
          </a:prstGeom>
          <a:noFill/>
          <a:ln>
            <a:noFill/>
          </a:ln>
        </p:spPr>
        <p:txBody>
          <a:bodyPr anchorCtr="0" anchor="b" bIns="0" lIns="0" spcFirstLastPara="1" rIns="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4"/>
          <p:cNvSpPr txBox="1"/>
          <p:nvPr>
            <p:ph idx="1" type="body"/>
          </p:nvPr>
        </p:nvSpPr>
        <p:spPr>
          <a:xfrm rot="5400000">
            <a:off x="2377281" y="15081"/>
            <a:ext cx="4389437" cy="8229600"/>
          </a:xfrm>
          <a:prstGeom prst="rect">
            <a:avLst/>
          </a:prstGeom>
          <a:noFill/>
          <a:ln>
            <a:noFill/>
          </a:ln>
        </p:spPr>
        <p:txBody>
          <a:bodyPr anchorCtr="0" anchor="t" bIns="45700" lIns="91425" spcFirstLastPara="1" rIns="91425" wrap="square" tIns="45700">
            <a:no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29" name="Google Shape;29;p24"/>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4"/>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4"/>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2" name="Shape 32"/>
        <p:cNvGrpSpPr/>
        <p:nvPr/>
      </p:nvGrpSpPr>
      <p:grpSpPr>
        <a:xfrm>
          <a:off x="0" y="0"/>
          <a:ext cx="0" cy="0"/>
          <a:chOff x="0" y="0"/>
          <a:chExt cx="0" cy="0"/>
        </a:xfrm>
      </p:grpSpPr>
      <p:sp>
        <p:nvSpPr>
          <p:cNvPr id="33" name="Google Shape;33;p25"/>
          <p:cNvSpPr txBox="1"/>
          <p:nvPr>
            <p:ph type="title"/>
          </p:nvPr>
        </p:nvSpPr>
        <p:spPr>
          <a:xfrm>
            <a:off x="685800" y="514352"/>
            <a:ext cx="2743200" cy="1162050"/>
          </a:xfrm>
          <a:prstGeom prst="rect">
            <a:avLst/>
          </a:prstGeom>
          <a:noFill/>
          <a:ln>
            <a:noFill/>
          </a:ln>
        </p:spPr>
        <p:txBody>
          <a:bodyPr anchorCtr="0" anchor="b" bIns="0" lIns="0" spcFirstLastPara="1" rIns="0" wrap="square" tIns="45700">
            <a:noAutofit/>
          </a:bodyPr>
          <a:lstStyle>
            <a:lvl1pPr lvl="0" algn="l">
              <a:spcBef>
                <a:spcPts val="0"/>
              </a:spcBef>
              <a:spcAft>
                <a:spcPts val="0"/>
              </a:spcAft>
              <a:buClr>
                <a:schemeClr val="dk2"/>
              </a:buClr>
              <a:buSzPts val="2600"/>
              <a:buFont typeface="Calibri"/>
              <a:buNone/>
              <a:defRPr b="0" sz="2600">
                <a:solidFill>
                  <a:schemeClr val="dk2"/>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5"/>
          <p:cNvSpPr txBox="1"/>
          <p:nvPr>
            <p:ph idx="1" type="body"/>
          </p:nvPr>
        </p:nvSpPr>
        <p:spPr>
          <a:xfrm>
            <a:off x="685800" y="1676400"/>
            <a:ext cx="2743200" cy="4572000"/>
          </a:xfrm>
          <a:prstGeom prst="rect">
            <a:avLst/>
          </a:prstGeom>
          <a:noFill/>
          <a:ln>
            <a:noFill/>
          </a:ln>
        </p:spPr>
        <p:txBody>
          <a:bodyPr anchorCtr="0" anchor="t" bIns="45700" lIns="18275" spcFirstLastPara="1" rIns="18275" wrap="square" tIns="45700">
            <a:noAutofit/>
          </a:bodyPr>
          <a:lstStyle>
            <a:lvl1pPr indent="-228600" lvl="0" marL="457200" algn="l">
              <a:spcBef>
                <a:spcPts val="280"/>
              </a:spcBef>
              <a:spcAft>
                <a:spcPts val="0"/>
              </a:spcAft>
              <a:buSzPts val="1330"/>
              <a:buNone/>
              <a:defRPr sz="1400"/>
            </a:lvl1pPr>
            <a:lvl2pPr indent="-228600" lvl="1" marL="914400" algn="l">
              <a:spcBef>
                <a:spcPts val="240"/>
              </a:spcBef>
              <a:spcAft>
                <a:spcPts val="0"/>
              </a:spcAft>
              <a:buSzPts val="1020"/>
              <a:buNone/>
              <a:defRPr sz="1200"/>
            </a:lvl2pPr>
            <a:lvl3pPr indent="-228600" lvl="2" marL="1371600" algn="l">
              <a:spcBef>
                <a:spcPts val="200"/>
              </a:spcBef>
              <a:spcAft>
                <a:spcPts val="0"/>
              </a:spcAft>
              <a:buSzPts val="700"/>
              <a:buNone/>
              <a:defRPr sz="1000"/>
            </a:lvl3pPr>
            <a:lvl4pPr indent="-228600" lvl="3" marL="1828800" algn="l">
              <a:spcBef>
                <a:spcPts val="180"/>
              </a:spcBef>
              <a:spcAft>
                <a:spcPts val="0"/>
              </a:spcAft>
              <a:buSzPts val="585"/>
              <a:buNone/>
              <a:defRPr sz="900"/>
            </a:lvl4pPr>
            <a:lvl5pPr indent="-228600" lvl="4" marL="2286000" algn="l">
              <a:spcBef>
                <a:spcPts val="180"/>
              </a:spcBef>
              <a:spcAft>
                <a:spcPts val="0"/>
              </a:spcAft>
              <a:buSzPts val="585"/>
              <a:buNone/>
              <a:defRPr sz="9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5" name="Google Shape;35;p25"/>
          <p:cNvSpPr txBox="1"/>
          <p:nvPr>
            <p:ph idx="2" type="body"/>
          </p:nvPr>
        </p:nvSpPr>
        <p:spPr>
          <a:xfrm>
            <a:off x="3575050" y="1676400"/>
            <a:ext cx="5111750" cy="4572000"/>
          </a:xfrm>
          <a:prstGeom prst="rect">
            <a:avLst/>
          </a:prstGeom>
          <a:noFill/>
          <a:ln>
            <a:noFill/>
          </a:ln>
        </p:spPr>
        <p:txBody>
          <a:bodyPr anchorCtr="0" anchor="t" bIns="45700" lIns="91425" spcFirstLastPara="1" rIns="91425" wrap="square" tIns="0">
            <a:noAutofit/>
          </a:bodyPr>
          <a:lstStyle>
            <a:lvl1pPr indent="-397510" lvl="0" marL="457200" algn="l">
              <a:spcBef>
                <a:spcPts val="560"/>
              </a:spcBef>
              <a:spcAft>
                <a:spcPts val="0"/>
              </a:spcAft>
              <a:buSzPts val="2660"/>
              <a:buChar char="⚫"/>
              <a:defRPr sz="2800"/>
            </a:lvl1pPr>
            <a:lvl2pPr indent="-368935" lvl="1" marL="914400" algn="l">
              <a:spcBef>
                <a:spcPts val="520"/>
              </a:spcBef>
              <a:spcAft>
                <a:spcPts val="0"/>
              </a:spcAft>
              <a:buSzPts val="2210"/>
              <a:buChar char="⚫"/>
              <a:defRPr sz="2600"/>
            </a:lvl2pPr>
            <a:lvl3pPr indent="-335280" lvl="2" marL="1371600" algn="l">
              <a:spcBef>
                <a:spcPts val="480"/>
              </a:spcBef>
              <a:spcAft>
                <a:spcPts val="0"/>
              </a:spcAft>
              <a:buSzPts val="1680"/>
              <a:buChar char="⚫"/>
              <a:defRPr sz="2400"/>
            </a:lvl3pPr>
            <a:lvl4pPr indent="-311150" lvl="3" marL="1828800" algn="l">
              <a:spcBef>
                <a:spcPts val="400"/>
              </a:spcBef>
              <a:spcAft>
                <a:spcPts val="0"/>
              </a:spcAft>
              <a:buSzPts val="1300"/>
              <a:buChar char="⚫"/>
              <a:defRPr sz="20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36" name="Google Shape;36;p25"/>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25"/>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5"/>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9" name="Shape 39"/>
        <p:cNvGrpSpPr/>
        <p:nvPr/>
      </p:nvGrpSpPr>
      <p:grpSpPr>
        <a:xfrm>
          <a:off x="0" y="0"/>
          <a:ext cx="0" cy="0"/>
          <a:chOff x="0" y="0"/>
          <a:chExt cx="0" cy="0"/>
        </a:xfrm>
      </p:grpSpPr>
      <p:sp>
        <p:nvSpPr>
          <p:cNvPr id="40" name="Google Shape;40;p26"/>
          <p:cNvSpPr txBox="1"/>
          <p:nvPr>
            <p:ph type="title"/>
          </p:nvPr>
        </p:nvSpPr>
        <p:spPr>
          <a:xfrm>
            <a:off x="457200" y="704088"/>
            <a:ext cx="8305800" cy="1143000"/>
          </a:xfrm>
          <a:prstGeom prst="rect">
            <a:avLst/>
          </a:prstGeom>
          <a:noFill/>
          <a:ln>
            <a:noFill/>
          </a:ln>
        </p:spPr>
        <p:txBody>
          <a:bodyPr anchorCtr="0" anchor="b" bIns="0" lIns="0" spcFirstLastPara="1" rIns="0" wrap="square" tIns="45700">
            <a:normAutofit/>
          </a:bodyPr>
          <a:lstStyle>
            <a:lvl1pPr lvl="0" algn="l">
              <a:spcBef>
                <a:spcPts val="0"/>
              </a:spcBef>
              <a:spcAft>
                <a:spcPts val="0"/>
              </a:spcAft>
              <a:buClr>
                <a:schemeClr val="dk2"/>
              </a:buClr>
              <a:buSzPts val="5000"/>
              <a:buFont typeface="Calibri"/>
              <a:buNone/>
              <a:defRPr b="0" sz="5000">
                <a:solidFill>
                  <a:schemeClr val="dk2"/>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26"/>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6"/>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6"/>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27"/>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7"/>
          <p:cNvSpPr txBox="1"/>
          <p:nvPr>
            <p:ph idx="1" type="body"/>
          </p:nvPr>
        </p:nvSpPr>
        <p:spPr>
          <a:xfrm>
            <a:off x="457200" y="1855248"/>
            <a:ext cx="4040188" cy="659352"/>
          </a:xfrm>
          <a:prstGeom prst="rect">
            <a:avLst/>
          </a:prstGeom>
          <a:noFill/>
          <a:ln>
            <a:noFill/>
          </a:ln>
        </p:spPr>
        <p:txBody>
          <a:bodyPr anchorCtr="0" anchor="ctr" bIns="0" lIns="45700" spcFirstLastPara="1" rIns="45700" wrap="square" tIns="0">
            <a:noAutofit/>
          </a:bodyPr>
          <a:lstStyle>
            <a:lvl1pPr indent="-228600" lvl="0" marL="457200" algn="l">
              <a:spcBef>
                <a:spcPts val="480"/>
              </a:spcBef>
              <a:spcAft>
                <a:spcPts val="0"/>
              </a:spcAft>
              <a:buSzPts val="2280"/>
              <a:buNone/>
              <a:defRPr b="1" sz="2400" cap="none">
                <a:solidFill>
                  <a:schemeClr val="dk2"/>
                </a:solidFill>
              </a:defRPr>
            </a:lvl1pPr>
            <a:lvl2pPr indent="-228600" lvl="1" marL="914400" algn="l">
              <a:spcBef>
                <a:spcPts val="400"/>
              </a:spcBef>
              <a:spcAft>
                <a:spcPts val="0"/>
              </a:spcAft>
              <a:buSzPts val="17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7" name="Google Shape;47;p27"/>
          <p:cNvSpPr txBox="1"/>
          <p:nvPr>
            <p:ph idx="2" type="body"/>
          </p:nvPr>
        </p:nvSpPr>
        <p:spPr>
          <a:xfrm>
            <a:off x="4645025" y="1859757"/>
            <a:ext cx="4041775" cy="654843"/>
          </a:xfrm>
          <a:prstGeom prst="rect">
            <a:avLst/>
          </a:prstGeom>
          <a:noFill/>
          <a:ln>
            <a:noFill/>
          </a:ln>
        </p:spPr>
        <p:txBody>
          <a:bodyPr anchorCtr="0" anchor="ctr" bIns="0" lIns="45700" spcFirstLastPara="1" rIns="45700" wrap="square" tIns="0">
            <a:noAutofit/>
          </a:bodyPr>
          <a:lstStyle>
            <a:lvl1pPr indent="-228600" lvl="0" marL="457200" algn="l">
              <a:spcBef>
                <a:spcPts val="480"/>
              </a:spcBef>
              <a:spcAft>
                <a:spcPts val="0"/>
              </a:spcAft>
              <a:buSzPts val="2280"/>
              <a:buNone/>
              <a:defRPr b="1" sz="2400" cap="none">
                <a:solidFill>
                  <a:schemeClr val="dk2"/>
                </a:solidFill>
              </a:defRPr>
            </a:lvl1pPr>
            <a:lvl2pPr indent="-228600" lvl="1" marL="914400" algn="l">
              <a:spcBef>
                <a:spcPts val="400"/>
              </a:spcBef>
              <a:spcAft>
                <a:spcPts val="0"/>
              </a:spcAft>
              <a:buSzPts val="17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040"/>
              <a:buNone/>
              <a:defRPr b="1" sz="1600"/>
            </a:lvl4pPr>
            <a:lvl5pPr indent="-228600" lvl="4" marL="2286000" algn="l">
              <a:spcBef>
                <a:spcPts val="320"/>
              </a:spcBef>
              <a:spcAft>
                <a:spcPts val="0"/>
              </a:spcAft>
              <a:buSzPts val="1040"/>
              <a:buNone/>
              <a:defRPr b="1"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8" name="Google Shape;48;p27"/>
          <p:cNvSpPr txBox="1"/>
          <p:nvPr>
            <p:ph idx="3" type="body"/>
          </p:nvPr>
        </p:nvSpPr>
        <p:spPr>
          <a:xfrm>
            <a:off x="457200" y="2514600"/>
            <a:ext cx="4040188" cy="3845720"/>
          </a:xfrm>
          <a:prstGeom prst="rect">
            <a:avLst/>
          </a:prstGeom>
          <a:noFill/>
          <a:ln>
            <a:noFill/>
          </a:ln>
        </p:spPr>
        <p:txBody>
          <a:bodyPr anchorCtr="0" anchor="t" bIns="45700" lIns="91425" spcFirstLastPara="1" rIns="91425" wrap="square" tIns="0">
            <a:noAutofit/>
          </a:bodyPr>
          <a:lstStyle>
            <a:lvl1pPr indent="-361315" lvl="0" marL="457200" algn="l">
              <a:spcBef>
                <a:spcPts val="440"/>
              </a:spcBef>
              <a:spcAft>
                <a:spcPts val="0"/>
              </a:spcAft>
              <a:buSzPts val="2090"/>
              <a:buChar char="⚫"/>
              <a:defRPr sz="2200"/>
            </a:lvl1pPr>
            <a:lvl2pPr indent="-336550" lvl="1" marL="914400" algn="l">
              <a:spcBef>
                <a:spcPts val="400"/>
              </a:spcBef>
              <a:spcAft>
                <a:spcPts val="0"/>
              </a:spcAft>
              <a:buSzPts val="1700"/>
              <a:buChar char="⚫"/>
              <a:defRPr sz="2000"/>
            </a:lvl2pPr>
            <a:lvl3pPr indent="-308610" lvl="2" marL="1371600" algn="l">
              <a:spcBef>
                <a:spcPts val="360"/>
              </a:spcBef>
              <a:spcAft>
                <a:spcPts val="0"/>
              </a:spcAft>
              <a:buSzPts val="126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49" name="Google Shape;49;p27"/>
          <p:cNvSpPr txBox="1"/>
          <p:nvPr>
            <p:ph idx="4" type="body"/>
          </p:nvPr>
        </p:nvSpPr>
        <p:spPr>
          <a:xfrm>
            <a:off x="4645025" y="2514600"/>
            <a:ext cx="4041775" cy="3845720"/>
          </a:xfrm>
          <a:prstGeom prst="rect">
            <a:avLst/>
          </a:prstGeom>
          <a:noFill/>
          <a:ln>
            <a:noFill/>
          </a:ln>
        </p:spPr>
        <p:txBody>
          <a:bodyPr anchorCtr="0" anchor="t" bIns="45700" lIns="91425" spcFirstLastPara="1" rIns="91425" wrap="square" tIns="0">
            <a:noAutofit/>
          </a:bodyPr>
          <a:lstStyle>
            <a:lvl1pPr indent="-361315" lvl="0" marL="457200" algn="l">
              <a:spcBef>
                <a:spcPts val="440"/>
              </a:spcBef>
              <a:spcAft>
                <a:spcPts val="0"/>
              </a:spcAft>
              <a:buSzPts val="2090"/>
              <a:buChar char="⚫"/>
              <a:defRPr sz="2200"/>
            </a:lvl1pPr>
            <a:lvl2pPr indent="-336550" lvl="1" marL="914400" algn="l">
              <a:spcBef>
                <a:spcPts val="400"/>
              </a:spcBef>
              <a:spcAft>
                <a:spcPts val="0"/>
              </a:spcAft>
              <a:buSzPts val="1700"/>
              <a:buChar char="⚫"/>
              <a:defRPr sz="2000"/>
            </a:lvl2pPr>
            <a:lvl3pPr indent="-308610" lvl="2" marL="1371600" algn="l">
              <a:spcBef>
                <a:spcPts val="360"/>
              </a:spcBef>
              <a:spcAft>
                <a:spcPts val="0"/>
              </a:spcAft>
              <a:buSzPts val="1260"/>
              <a:buChar char="⚫"/>
              <a:defRPr sz="1800"/>
            </a:lvl3pPr>
            <a:lvl4pPr indent="-294639" lvl="3" marL="1828800" algn="l">
              <a:spcBef>
                <a:spcPts val="320"/>
              </a:spcBef>
              <a:spcAft>
                <a:spcPts val="0"/>
              </a:spcAft>
              <a:buSzPts val="1040"/>
              <a:buChar char="⚫"/>
              <a:defRPr sz="1600"/>
            </a:lvl4pPr>
            <a:lvl5pPr indent="-294639" lvl="4" marL="2286000" algn="l">
              <a:spcBef>
                <a:spcPts val="320"/>
              </a:spcBef>
              <a:spcAft>
                <a:spcPts val="0"/>
              </a:spcAft>
              <a:buSzPts val="1040"/>
              <a:buChar char="⚫"/>
              <a:defRPr sz="16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0" name="Google Shape;50;p27"/>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7"/>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7"/>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3" name="Shape 53"/>
        <p:cNvGrpSpPr/>
        <p:nvPr/>
      </p:nvGrpSpPr>
      <p:grpSpPr>
        <a:xfrm>
          <a:off x="0" y="0"/>
          <a:ext cx="0" cy="0"/>
          <a:chOff x="0" y="0"/>
          <a:chExt cx="0" cy="0"/>
        </a:xfrm>
      </p:grpSpPr>
      <p:sp>
        <p:nvSpPr>
          <p:cNvPr id="54" name="Google Shape;54;p28"/>
          <p:cNvSpPr txBox="1"/>
          <p:nvPr>
            <p:ph type="title"/>
          </p:nvPr>
        </p:nvSpPr>
        <p:spPr>
          <a:xfrm>
            <a:off x="457200" y="704088"/>
            <a:ext cx="8229600" cy="1143000"/>
          </a:xfrm>
          <a:prstGeom prst="rect">
            <a:avLst/>
          </a:prstGeom>
          <a:noFill/>
          <a:ln>
            <a:noFill/>
          </a:ln>
        </p:spPr>
        <p:txBody>
          <a:bodyPr anchorCtr="0" anchor="b" bIns="0" lIns="0" spcFirstLastPara="1" rIns="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8"/>
          <p:cNvSpPr txBox="1"/>
          <p:nvPr>
            <p:ph idx="1" type="body"/>
          </p:nvPr>
        </p:nvSpPr>
        <p:spPr>
          <a:xfrm>
            <a:off x="457200" y="1920085"/>
            <a:ext cx="4038600" cy="4434840"/>
          </a:xfrm>
          <a:prstGeom prst="rect">
            <a:avLst/>
          </a:prstGeom>
          <a:noFill/>
          <a:ln>
            <a:noFill/>
          </a:ln>
        </p:spPr>
        <p:txBody>
          <a:bodyPr anchorCtr="0" anchor="t" bIns="45700" lIns="91425" spcFirstLastPara="1" rIns="91425" wrap="square" tIns="45700">
            <a:noAutofit/>
          </a:bodyPr>
          <a:lstStyle>
            <a:lvl1pPr indent="-385445" lvl="0" marL="457200" algn="l">
              <a:spcBef>
                <a:spcPts val="520"/>
              </a:spcBef>
              <a:spcAft>
                <a:spcPts val="0"/>
              </a:spcAft>
              <a:buSzPts val="2470"/>
              <a:buChar char="⚫"/>
              <a:defRPr sz="2600"/>
            </a:lvl1pPr>
            <a:lvl2pPr indent="-358140" lvl="1" marL="914400" algn="l">
              <a:spcBef>
                <a:spcPts val="480"/>
              </a:spcBef>
              <a:spcAft>
                <a:spcPts val="0"/>
              </a:spcAft>
              <a:buSzPts val="2040"/>
              <a:buChar char="⚫"/>
              <a:defRPr sz="2400"/>
            </a:lvl2pPr>
            <a:lvl3pPr indent="-317500" lvl="2" marL="1371600" algn="l">
              <a:spcBef>
                <a:spcPts val="400"/>
              </a:spcBef>
              <a:spcAft>
                <a:spcPts val="0"/>
              </a:spcAft>
              <a:buSzPts val="14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6" name="Google Shape;56;p28"/>
          <p:cNvSpPr txBox="1"/>
          <p:nvPr>
            <p:ph idx="2" type="body"/>
          </p:nvPr>
        </p:nvSpPr>
        <p:spPr>
          <a:xfrm>
            <a:off x="4648200" y="1920085"/>
            <a:ext cx="4038600" cy="4434840"/>
          </a:xfrm>
          <a:prstGeom prst="rect">
            <a:avLst/>
          </a:prstGeom>
          <a:noFill/>
          <a:ln>
            <a:noFill/>
          </a:ln>
        </p:spPr>
        <p:txBody>
          <a:bodyPr anchorCtr="0" anchor="t" bIns="45700" lIns="91425" spcFirstLastPara="1" rIns="91425" wrap="square" tIns="45700">
            <a:noAutofit/>
          </a:bodyPr>
          <a:lstStyle>
            <a:lvl1pPr indent="-385445" lvl="0" marL="457200" algn="l">
              <a:spcBef>
                <a:spcPts val="520"/>
              </a:spcBef>
              <a:spcAft>
                <a:spcPts val="0"/>
              </a:spcAft>
              <a:buSzPts val="2470"/>
              <a:buChar char="⚫"/>
              <a:defRPr sz="2600"/>
            </a:lvl1pPr>
            <a:lvl2pPr indent="-358140" lvl="1" marL="914400" algn="l">
              <a:spcBef>
                <a:spcPts val="480"/>
              </a:spcBef>
              <a:spcAft>
                <a:spcPts val="0"/>
              </a:spcAft>
              <a:buSzPts val="2040"/>
              <a:buChar char="⚫"/>
              <a:defRPr sz="2400"/>
            </a:lvl2pPr>
            <a:lvl3pPr indent="-317500" lvl="2" marL="1371600" algn="l">
              <a:spcBef>
                <a:spcPts val="400"/>
              </a:spcBef>
              <a:spcAft>
                <a:spcPts val="0"/>
              </a:spcAft>
              <a:buSzPts val="1400"/>
              <a:buChar char="⚫"/>
              <a:defRPr sz="2000"/>
            </a:lvl3pPr>
            <a:lvl4pPr indent="-302894" lvl="3" marL="1828800" algn="l">
              <a:spcBef>
                <a:spcPts val="360"/>
              </a:spcBef>
              <a:spcAft>
                <a:spcPts val="0"/>
              </a:spcAft>
              <a:buSzPts val="1170"/>
              <a:buChar char="⚫"/>
              <a:defRPr sz="1800"/>
            </a:lvl4pPr>
            <a:lvl5pPr indent="-302895" lvl="4" marL="2286000" algn="l">
              <a:spcBef>
                <a:spcPts val="360"/>
              </a:spcBef>
              <a:spcAft>
                <a:spcPts val="0"/>
              </a:spcAft>
              <a:buSzPts val="1170"/>
              <a:buChar char="⚫"/>
              <a:defRPr sz="1800"/>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57" name="Google Shape;57;p28"/>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8"/>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8"/>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0" name="Shape 60"/>
        <p:cNvGrpSpPr/>
        <p:nvPr/>
      </p:nvGrpSpPr>
      <p:grpSpPr>
        <a:xfrm>
          <a:off x="0" y="0"/>
          <a:ext cx="0" cy="0"/>
          <a:chOff x="0" y="0"/>
          <a:chExt cx="0" cy="0"/>
        </a:xfrm>
      </p:grpSpPr>
      <p:sp>
        <p:nvSpPr>
          <p:cNvPr id="61" name="Google Shape;61;p29"/>
          <p:cNvSpPr txBox="1"/>
          <p:nvPr>
            <p:ph type="title"/>
          </p:nvPr>
        </p:nvSpPr>
        <p:spPr>
          <a:xfrm>
            <a:off x="457200" y="704850"/>
            <a:ext cx="8229600" cy="1143000"/>
          </a:xfrm>
          <a:prstGeom prst="rect">
            <a:avLst/>
          </a:prstGeom>
          <a:noFill/>
          <a:ln>
            <a:noFill/>
          </a:ln>
        </p:spPr>
        <p:txBody>
          <a:bodyPr anchorCtr="0" anchor="b" bIns="0" lIns="0" spcFirstLastPara="1" rIns="0"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9"/>
          <p:cNvSpPr txBox="1"/>
          <p:nvPr>
            <p:ph idx="1" type="body"/>
          </p:nvPr>
        </p:nvSpPr>
        <p:spPr>
          <a:xfrm>
            <a:off x="457200" y="1935162"/>
            <a:ext cx="8229600" cy="4389437"/>
          </a:xfrm>
          <a:prstGeom prst="rect">
            <a:avLst/>
          </a:prstGeom>
          <a:noFill/>
          <a:ln>
            <a:noFill/>
          </a:ln>
        </p:spPr>
        <p:txBody>
          <a:bodyPr anchorCtr="0" anchor="t" bIns="45700" lIns="91425" spcFirstLastPara="1" rIns="91425" wrap="square" tIns="45700">
            <a:noAutofit/>
          </a:bodyPr>
          <a:lstStyle>
            <a:lvl1pPr indent="-337185" lvl="0" marL="457200" algn="l">
              <a:spcBef>
                <a:spcPts val="360"/>
              </a:spcBef>
              <a:spcAft>
                <a:spcPts val="0"/>
              </a:spcAft>
              <a:buSzPts val="1710"/>
              <a:buChar char="⚫"/>
              <a:defRPr/>
            </a:lvl1pPr>
            <a:lvl2pPr indent="-325755" lvl="1" marL="914400" algn="l">
              <a:spcBef>
                <a:spcPts val="360"/>
              </a:spcBef>
              <a:spcAft>
                <a:spcPts val="0"/>
              </a:spcAft>
              <a:buSzPts val="1530"/>
              <a:buChar char="⚫"/>
              <a:defRPr/>
            </a:lvl2pPr>
            <a:lvl3pPr indent="-308610" lvl="2" marL="1371600" algn="l">
              <a:spcBef>
                <a:spcPts val="360"/>
              </a:spcBef>
              <a:spcAft>
                <a:spcPts val="0"/>
              </a:spcAft>
              <a:buSzPts val="1260"/>
              <a:buChar char="⚫"/>
              <a:defRPr/>
            </a:lvl3pPr>
            <a:lvl4pPr indent="-302894" lvl="3" marL="1828800" algn="l">
              <a:spcBef>
                <a:spcPts val="360"/>
              </a:spcBef>
              <a:spcAft>
                <a:spcPts val="0"/>
              </a:spcAft>
              <a:buSzPts val="1170"/>
              <a:buChar char="⚫"/>
              <a:defRPr/>
            </a:lvl4pPr>
            <a:lvl5pPr indent="-302895" lvl="4" marL="2286000" algn="l">
              <a:spcBef>
                <a:spcPts val="360"/>
              </a:spcBef>
              <a:spcAft>
                <a:spcPts val="0"/>
              </a:spcAft>
              <a:buSzPts val="1170"/>
              <a:buChar char="⚫"/>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63" name="Google Shape;63;p29"/>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045C75"/>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9"/>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9"/>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7" name="Shape 77"/>
        <p:cNvGrpSpPr/>
        <p:nvPr/>
      </p:nvGrpSpPr>
      <p:grpSpPr>
        <a:xfrm>
          <a:off x="0" y="0"/>
          <a:ext cx="0" cy="0"/>
          <a:chOff x="0" y="0"/>
          <a:chExt cx="0" cy="0"/>
        </a:xfrm>
      </p:grpSpPr>
      <p:sp>
        <p:nvSpPr>
          <p:cNvPr id="78" name="Google Shape;78;p22"/>
          <p:cNvSpPr txBox="1"/>
          <p:nvPr>
            <p:ph type="title"/>
          </p:nvPr>
        </p:nvSpPr>
        <p:spPr>
          <a:xfrm>
            <a:off x="530352" y="1316736"/>
            <a:ext cx="7772400" cy="1362456"/>
          </a:xfrm>
          <a:prstGeom prst="rect">
            <a:avLst/>
          </a:prstGeom>
          <a:noFill/>
          <a:ln>
            <a:noFill/>
          </a:ln>
        </p:spPr>
        <p:txBody>
          <a:bodyPr anchorCtr="0" anchor="b" bIns="0" lIns="0" spcFirstLastPara="1" rIns="0" wrap="square" tIns="0">
            <a:noAutofit/>
          </a:bodyPr>
          <a:lstStyle>
            <a:lvl1pPr lvl="0" algn="l">
              <a:spcBef>
                <a:spcPts val="0"/>
              </a:spcBef>
              <a:spcAft>
                <a:spcPts val="0"/>
              </a:spcAft>
              <a:buClr>
                <a:srgbClr val="4AE3AC"/>
              </a:buClr>
              <a:buSzPts val="5600"/>
              <a:buFont typeface="Calibri"/>
              <a:buNone/>
              <a:defRPr b="1" sz="5600" cap="none">
                <a:solidFill>
                  <a:srgbClr val="4AE3AC"/>
                </a:solidFill>
                <a:latin typeface="Calibri"/>
                <a:ea typeface="Calibri"/>
                <a:cs typeface="Calibri"/>
                <a:sym typeface="Calibri"/>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2"/>
          <p:cNvSpPr txBox="1"/>
          <p:nvPr>
            <p:ph idx="1" type="body"/>
          </p:nvPr>
        </p:nvSpPr>
        <p:spPr>
          <a:xfrm>
            <a:off x="530352" y="2704664"/>
            <a:ext cx="7772400" cy="1509712"/>
          </a:xfrm>
          <a:prstGeom prst="rect">
            <a:avLst/>
          </a:prstGeom>
          <a:noFill/>
          <a:ln>
            <a:noFill/>
          </a:ln>
        </p:spPr>
        <p:txBody>
          <a:bodyPr anchorCtr="0" anchor="t" bIns="45700" lIns="45700" spcFirstLastPara="1" rIns="45700" wrap="square" tIns="45700">
            <a:noAutofit/>
          </a:bodyPr>
          <a:lstStyle>
            <a:lvl1pPr indent="-228600" lvl="0" marL="457200" algn="l">
              <a:spcBef>
                <a:spcPts val="440"/>
              </a:spcBef>
              <a:spcAft>
                <a:spcPts val="0"/>
              </a:spcAft>
              <a:buSzPts val="2090"/>
              <a:buNone/>
              <a:defRPr sz="2200">
                <a:solidFill>
                  <a:schemeClr val="lt1"/>
                </a:solidFill>
              </a:defRPr>
            </a:lvl1pPr>
            <a:lvl2pPr indent="-228600" lvl="1" marL="914400" algn="l">
              <a:spcBef>
                <a:spcPts val="360"/>
              </a:spcBef>
              <a:spcAft>
                <a:spcPts val="0"/>
              </a:spcAft>
              <a:buSzPts val="1530"/>
              <a:buNone/>
              <a:defRPr sz="1800">
                <a:solidFill>
                  <a:schemeClr val="lt1"/>
                </a:solidFill>
              </a:defRPr>
            </a:lvl2pPr>
            <a:lvl3pPr indent="-228600" lvl="2" marL="1371600" algn="l">
              <a:spcBef>
                <a:spcPts val="320"/>
              </a:spcBef>
              <a:spcAft>
                <a:spcPts val="0"/>
              </a:spcAft>
              <a:buSzPts val="1120"/>
              <a:buNone/>
              <a:defRPr sz="1600">
                <a:solidFill>
                  <a:schemeClr val="lt1"/>
                </a:solidFill>
              </a:defRPr>
            </a:lvl3pPr>
            <a:lvl4pPr indent="-228600" lvl="3" marL="1828800" algn="l">
              <a:spcBef>
                <a:spcPts val="280"/>
              </a:spcBef>
              <a:spcAft>
                <a:spcPts val="0"/>
              </a:spcAft>
              <a:buSzPts val="910"/>
              <a:buNone/>
              <a:defRPr sz="1400">
                <a:solidFill>
                  <a:schemeClr val="lt1"/>
                </a:solidFill>
              </a:defRPr>
            </a:lvl4pPr>
            <a:lvl5pPr indent="-228600" lvl="4" marL="2286000" algn="l">
              <a:spcBef>
                <a:spcPts val="280"/>
              </a:spcBef>
              <a:spcAft>
                <a:spcPts val="0"/>
              </a:spcAft>
              <a:buSzPts val="910"/>
              <a:buNone/>
              <a:defRPr sz="1400">
                <a:solidFill>
                  <a:schemeClr val="lt1"/>
                </a:solidFill>
              </a:defRPr>
            </a:lvl5pPr>
            <a:lvl6pPr indent="-320039" lvl="5" marL="2743200" algn="l">
              <a:spcBef>
                <a:spcPts val="360"/>
              </a:spcBef>
              <a:spcAft>
                <a:spcPts val="0"/>
              </a:spcAft>
              <a:buSzPts val="1440"/>
              <a:buChar char="⚫"/>
              <a:defRPr/>
            </a:lvl6pPr>
            <a:lvl7pPr indent="-320039" lvl="6" marL="3200400" algn="l">
              <a:spcBef>
                <a:spcPts val="360"/>
              </a:spcBef>
              <a:spcAft>
                <a:spcPts val="0"/>
              </a:spcAft>
              <a:buSzPts val="1440"/>
              <a:buChar char="⚫"/>
              <a:defRPr/>
            </a:lvl7pPr>
            <a:lvl8pPr indent="-342900" lvl="7" marL="3657600" algn="l">
              <a:spcBef>
                <a:spcPts val="360"/>
              </a:spcBef>
              <a:spcAft>
                <a:spcPts val="0"/>
              </a:spcAft>
              <a:buSzPts val="1800"/>
              <a:buChar char="•"/>
              <a:defRPr/>
            </a:lvl8pPr>
            <a:lvl9pPr indent="-342900" lvl="8" marL="4114800" algn="l">
              <a:spcBef>
                <a:spcPts val="360"/>
              </a:spcBef>
              <a:spcAft>
                <a:spcPts val="0"/>
              </a:spcAft>
              <a:buSzPts val="1800"/>
              <a:buChar char="•"/>
              <a:defRPr/>
            </a:lvl9pPr>
          </a:lstStyle>
          <a:p/>
        </p:txBody>
      </p:sp>
      <p:sp>
        <p:nvSpPr>
          <p:cNvPr id="80" name="Google Shape;80;p22"/>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sz="1200">
                <a:solidFill>
                  <a:srgbClr val="D1EAEE"/>
                </a:solidFill>
                <a:latin typeface="Constantia"/>
                <a:ea typeface="Constantia"/>
                <a:cs typeface="Constantia"/>
                <a:sym typeface="Constantia"/>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2"/>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22"/>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1pPr>
            <a:lvl2pPr indent="0" lvl="1"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2pPr>
            <a:lvl3pPr indent="0" lvl="2"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3pPr>
            <a:lvl4pPr indent="0" lvl="3"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4pPr>
            <a:lvl5pPr indent="0" lvl="4"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5pPr>
            <a:lvl6pPr indent="0" lvl="5"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6pPr>
            <a:lvl7pPr indent="0" lvl="6"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7pPr>
            <a:lvl8pPr indent="0" lvl="7"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8pPr>
            <a:lvl9pPr indent="0" lvl="8" marL="0" marR="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0"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9.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0.xml"/><Relationship Id="rId3"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1.xml"/><Relationship Id="rId3"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9"/>
          <p:cNvSpPr/>
          <p:nvPr/>
        </p:nvSpPr>
        <p:spPr>
          <a:xfrm>
            <a:off x="-9525" y="-7937"/>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F">
                  <a:alpha val="44705"/>
                </a:srgbClr>
              </a:gs>
              <a:gs pos="100000">
                <a:srgbClr val="00EBF8">
                  <a:alpha val="54901"/>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7" name="Google Shape;7;p19"/>
          <p:cNvSpPr/>
          <p:nvPr/>
        </p:nvSpPr>
        <p:spPr>
          <a:xfrm>
            <a:off x="4381500" y="-7937"/>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DB6"/>
              </a:gs>
              <a:gs pos="80000">
                <a:srgbClr val="009BE5"/>
              </a:gs>
              <a:gs pos="100000">
                <a:srgbClr val="009BE5"/>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8" name="Google Shape;8;p19"/>
          <p:cNvSpPr txBox="1"/>
          <p:nvPr>
            <p:ph type="title"/>
          </p:nvPr>
        </p:nvSpPr>
        <p:spPr>
          <a:xfrm>
            <a:off x="457200" y="704850"/>
            <a:ext cx="8229600" cy="1143000"/>
          </a:xfrm>
          <a:prstGeom prst="rect">
            <a:avLst/>
          </a:prstGeom>
          <a:noFill/>
          <a:ln>
            <a:noFill/>
          </a:ln>
        </p:spPr>
        <p:txBody>
          <a:bodyPr anchorCtr="0" anchor="b" bIns="0" lIns="0" spcFirstLastPara="1" rIns="0" wrap="square" tIns="45700">
            <a:noAutofit/>
          </a:bodyPr>
          <a:lstStyle>
            <a:lvl1pPr lvl="0"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1pPr>
            <a:lvl2pPr lvl="1"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2pPr>
            <a:lvl3pPr lvl="2"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3pPr>
            <a:lvl4pPr lvl="3"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4pPr>
            <a:lvl5pPr lvl="4"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5pPr>
            <a:lvl6pPr lvl="5"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6pPr>
            <a:lvl7pPr lvl="6"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7pPr>
            <a:lvl8pPr lvl="7"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8pPr>
            <a:lvl9pPr lvl="8"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9pPr>
          </a:lstStyle>
          <a:p/>
        </p:txBody>
      </p:sp>
      <p:sp>
        <p:nvSpPr>
          <p:cNvPr id="9" name="Google Shape;9;p19"/>
          <p:cNvSpPr txBox="1"/>
          <p:nvPr>
            <p:ph idx="1" type="body"/>
          </p:nvPr>
        </p:nvSpPr>
        <p:spPr>
          <a:xfrm>
            <a:off x="457200" y="1935162"/>
            <a:ext cx="8229600" cy="4389437"/>
          </a:xfrm>
          <a:prstGeom prst="rect">
            <a:avLst/>
          </a:prstGeom>
          <a:noFill/>
          <a:ln>
            <a:noFill/>
          </a:ln>
        </p:spPr>
        <p:txBody>
          <a:bodyPr anchorCtr="0" anchor="t" bIns="45700" lIns="91425" spcFirstLastPara="1" rIns="91425" wrap="square" tIns="45700">
            <a:noAutofit/>
          </a:bodyPr>
          <a:lstStyle>
            <a:lvl1pPr indent="-385445" lvl="0" marL="457200" marR="0" rtl="0" algn="l">
              <a:spcBef>
                <a:spcPts val="520"/>
              </a:spcBef>
              <a:spcAft>
                <a:spcPts val="0"/>
              </a:spcAft>
              <a:buClr>
                <a:srgbClr val="0BD0D9"/>
              </a:buClr>
              <a:buSzPts val="2470"/>
              <a:buFont typeface="Noto Sans Symbols"/>
              <a:buChar char="⚫"/>
              <a:defRPr b="0" i="0" sz="2600" u="none" cap="none" strike="noStrike">
                <a:solidFill>
                  <a:schemeClr val="dk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dk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dk1"/>
                </a:solidFill>
                <a:latin typeface="Constantia"/>
                <a:ea typeface="Constantia"/>
                <a:cs typeface="Constantia"/>
                <a:sym typeface="Constantia"/>
              </a:defRPr>
            </a:lvl3pPr>
            <a:lvl4pPr indent="-311150" lvl="3" marL="1828800" marR="0" rtl="0" algn="l">
              <a:spcBef>
                <a:spcPts val="400"/>
              </a:spcBef>
              <a:spcAft>
                <a:spcPts val="0"/>
              </a:spcAft>
              <a:buClr>
                <a:srgbClr val="0BD0D9"/>
              </a:buClr>
              <a:buSzPts val="1300"/>
              <a:buFont typeface="Noto Sans Symbols"/>
              <a:buChar char="⚫"/>
              <a:defRPr b="0" i="0" sz="2000" u="none" cap="none" strike="noStrike">
                <a:solidFill>
                  <a:schemeClr val="dk1"/>
                </a:solidFill>
                <a:latin typeface="Constantia"/>
                <a:ea typeface="Constantia"/>
                <a:cs typeface="Constantia"/>
                <a:sym typeface="Constantia"/>
              </a:defRPr>
            </a:lvl4pPr>
            <a:lvl5pPr indent="-311150" lvl="4" marL="2286000" marR="0" rtl="0" algn="l">
              <a:spcBef>
                <a:spcPts val="400"/>
              </a:spcBef>
              <a:spcAft>
                <a:spcPts val="0"/>
              </a:spcAft>
              <a:buClr>
                <a:srgbClr val="10CF9B"/>
              </a:buClr>
              <a:buSzPts val="1300"/>
              <a:buFont typeface="Noto Sans Symbols"/>
              <a:buChar char="⚫"/>
              <a:defRPr b="0" i="0" sz="2000" u="none" cap="none" strike="noStrike">
                <a:solidFill>
                  <a:schemeClr val="dk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dk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dk1"/>
                </a:solidFill>
                <a:latin typeface="Constantia"/>
                <a:ea typeface="Constantia"/>
                <a:cs typeface="Constantia"/>
                <a:sym typeface="Constantia"/>
              </a:defRPr>
            </a:lvl7pPr>
            <a:lvl8pPr indent="-330200" lvl="7" marL="3657600" marR="0" rtl="0" algn="l">
              <a:spcBef>
                <a:spcPts val="320"/>
              </a:spcBef>
              <a:spcAft>
                <a:spcPts val="0"/>
              </a:spcAft>
              <a:buClr>
                <a:schemeClr val="dk2"/>
              </a:buClr>
              <a:buSzPts val="1600"/>
              <a:buFont typeface="Constantia"/>
              <a:buChar char="•"/>
              <a:defRPr b="0" i="0" sz="1600" u="none" cap="none" strike="noStrike">
                <a:solidFill>
                  <a:schemeClr val="dk1"/>
                </a:solidFill>
                <a:latin typeface="Constantia"/>
                <a:ea typeface="Constantia"/>
                <a:cs typeface="Constantia"/>
                <a:sym typeface="Constantia"/>
              </a:defRPr>
            </a:lvl8pPr>
            <a:lvl9pPr indent="-317500" lvl="8" marL="4114800" marR="0" rtl="0" algn="l">
              <a:spcBef>
                <a:spcPts val="280"/>
              </a:spcBef>
              <a:spcAft>
                <a:spcPts val="0"/>
              </a:spcAft>
              <a:buClr>
                <a:schemeClr val="dk2"/>
              </a:buClr>
              <a:buSzPts val="1400"/>
              <a:buFont typeface="Constantia"/>
              <a:buChar char="•"/>
              <a:defRPr b="0" i="0" sz="1400" u="none" cap="none" strike="noStrike">
                <a:solidFill>
                  <a:schemeClr val="dk1"/>
                </a:solidFill>
                <a:latin typeface="Constantia"/>
                <a:ea typeface="Constantia"/>
                <a:cs typeface="Constantia"/>
                <a:sym typeface="Constantia"/>
              </a:defRPr>
            </a:lvl9pPr>
          </a:lstStyle>
          <a:p/>
        </p:txBody>
      </p:sp>
      <p:sp>
        <p:nvSpPr>
          <p:cNvPr id="10" name="Google Shape;10;p19"/>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200" u="none">
                <a:solidFill>
                  <a:srgbClr val="045C75"/>
                </a:solidFill>
                <a:latin typeface="Constantia"/>
                <a:ea typeface="Constantia"/>
                <a:cs typeface="Constantia"/>
                <a:sym typeface="Constantia"/>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1" name="Google Shape;11;p19"/>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800" u="non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2" name="Google Shape;12;p19"/>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sz="1400">
              <a:solidFill>
                <a:srgbClr val="000000"/>
              </a:solidFill>
              <a:latin typeface="Arial"/>
              <a:ea typeface="Arial"/>
              <a:cs typeface="Arial"/>
              <a:sym typeface="Arial"/>
            </a:endParaRPr>
          </a:p>
        </p:txBody>
      </p:sp>
      <p:grpSp>
        <p:nvGrpSpPr>
          <p:cNvPr id="13" name="Google Shape;13;p19"/>
          <p:cNvGrpSpPr/>
          <p:nvPr/>
        </p:nvGrpSpPr>
        <p:grpSpPr>
          <a:xfrm>
            <a:off x="-29327" y="-14808"/>
            <a:ext cx="9198219" cy="1083716"/>
            <a:chOff x="-29322" y="-1971"/>
            <a:chExt cx="9198255" cy="1086266"/>
          </a:xfrm>
        </p:grpSpPr>
        <p:sp>
          <p:nvSpPr>
            <p:cNvPr id="14" name="Google Shape;14;p19"/>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sp>
          <p:nvSpPr>
            <p:cNvPr id="15" name="Google Shape;15;p19"/>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r>
                <a:t/>
              </a:r>
              <a:endParaRPr b="0" i="0" sz="1800" u="none" cap="none" strike="noStrike">
                <a:solidFill>
                  <a:schemeClr val="dk1"/>
                </a:solidFill>
                <a:latin typeface="Constantia"/>
                <a:ea typeface="Constantia"/>
                <a:cs typeface="Constantia"/>
                <a:sym typeface="Constantia"/>
              </a:endParaRPr>
            </a:p>
          </p:txBody>
        </p:sp>
      </p:gr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66" name="Shape 66"/>
        <p:cNvGrpSpPr/>
        <p:nvPr/>
      </p:nvGrpSpPr>
      <p:grpSpPr>
        <a:xfrm>
          <a:off x="0" y="0"/>
          <a:ext cx="0" cy="0"/>
          <a:chOff x="0" y="0"/>
          <a:chExt cx="0" cy="0"/>
        </a:xfrm>
      </p:grpSpPr>
      <p:sp>
        <p:nvSpPr>
          <p:cNvPr id="67" name="Google Shape;67;p21"/>
          <p:cNvSpPr/>
          <p:nvPr/>
        </p:nvSpPr>
        <p:spPr>
          <a:xfrm>
            <a:off x="-9525" y="-7937"/>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F">
                  <a:alpha val="44705"/>
                </a:srgbClr>
              </a:gs>
              <a:gs pos="100000">
                <a:srgbClr val="00EBF8">
                  <a:alpha val="54901"/>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lt1"/>
              </a:solidFill>
              <a:latin typeface="Arial"/>
              <a:ea typeface="Arial"/>
              <a:cs typeface="Arial"/>
              <a:sym typeface="Arial"/>
            </a:endParaRPr>
          </a:p>
        </p:txBody>
      </p:sp>
      <p:sp>
        <p:nvSpPr>
          <p:cNvPr id="68" name="Google Shape;68;p21"/>
          <p:cNvSpPr/>
          <p:nvPr/>
        </p:nvSpPr>
        <p:spPr>
          <a:xfrm>
            <a:off x="4381500" y="-7937"/>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DB6"/>
              </a:gs>
              <a:gs pos="80000">
                <a:srgbClr val="009BE5"/>
              </a:gs>
              <a:gs pos="100000">
                <a:srgbClr val="009BE5"/>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lt1"/>
              </a:solidFill>
              <a:latin typeface="Arial"/>
              <a:ea typeface="Arial"/>
              <a:cs typeface="Arial"/>
              <a:sym typeface="Arial"/>
            </a:endParaRPr>
          </a:p>
        </p:txBody>
      </p:sp>
      <p:grpSp>
        <p:nvGrpSpPr>
          <p:cNvPr id="69" name="Google Shape;69;p21"/>
          <p:cNvGrpSpPr/>
          <p:nvPr/>
        </p:nvGrpSpPr>
        <p:grpSpPr>
          <a:xfrm>
            <a:off x="-29327" y="-14808"/>
            <a:ext cx="9198219" cy="1083716"/>
            <a:chOff x="-29322" y="-1971"/>
            <a:chExt cx="9198255" cy="1086266"/>
          </a:xfrm>
        </p:grpSpPr>
        <p:sp>
          <p:nvSpPr>
            <p:cNvPr id="70" name="Google Shape;70;p21"/>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sp>
          <p:nvSpPr>
            <p:cNvPr id="71" name="Google Shape;71;p21"/>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grpSp>
      <p:sp>
        <p:nvSpPr>
          <p:cNvPr id="72" name="Google Shape;72;p21"/>
          <p:cNvSpPr txBox="1"/>
          <p:nvPr>
            <p:ph type="title"/>
          </p:nvPr>
        </p:nvSpPr>
        <p:spPr>
          <a:xfrm>
            <a:off x="457200" y="704850"/>
            <a:ext cx="8229600" cy="1143000"/>
          </a:xfrm>
          <a:prstGeom prst="rect">
            <a:avLst/>
          </a:prstGeom>
          <a:noFill/>
          <a:ln>
            <a:noFill/>
          </a:ln>
        </p:spPr>
        <p:txBody>
          <a:bodyPr anchorCtr="0" anchor="b" bIns="0" lIns="0" spcFirstLastPara="1" rIns="0" wrap="square" tIns="45700">
            <a:noAutofit/>
          </a:bodyPr>
          <a:lstStyle>
            <a:lvl1pPr lvl="0"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1pPr>
            <a:lvl2pPr lvl="1"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2pPr>
            <a:lvl3pPr lvl="2"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3pPr>
            <a:lvl4pPr lvl="3"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4pPr>
            <a:lvl5pPr lvl="4"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5pPr>
            <a:lvl6pPr lvl="5"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6pPr>
            <a:lvl7pPr lvl="6"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7pPr>
            <a:lvl8pPr lvl="7"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8pPr>
            <a:lvl9pPr lvl="8"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9pPr>
          </a:lstStyle>
          <a:p/>
        </p:txBody>
      </p:sp>
      <p:sp>
        <p:nvSpPr>
          <p:cNvPr id="73" name="Google Shape;73;p21"/>
          <p:cNvSpPr txBox="1"/>
          <p:nvPr>
            <p:ph idx="1" type="body"/>
          </p:nvPr>
        </p:nvSpPr>
        <p:spPr>
          <a:xfrm>
            <a:off x="457200" y="1935162"/>
            <a:ext cx="8229600" cy="4389437"/>
          </a:xfrm>
          <a:prstGeom prst="rect">
            <a:avLst/>
          </a:prstGeom>
          <a:noFill/>
          <a:ln>
            <a:noFill/>
          </a:ln>
        </p:spPr>
        <p:txBody>
          <a:bodyPr anchorCtr="0" anchor="t" bIns="45700" lIns="91425" spcFirstLastPara="1" rIns="91425" wrap="square" tIns="45700">
            <a:noAutofit/>
          </a:bodyPr>
          <a:lstStyle>
            <a:lvl1pPr indent="-385445" lvl="0" marL="457200" marR="0" rtl="0" algn="l">
              <a:spcBef>
                <a:spcPts val="520"/>
              </a:spcBef>
              <a:spcAft>
                <a:spcPts val="0"/>
              </a:spcAft>
              <a:buClr>
                <a:srgbClr val="0BD0D9"/>
              </a:buClr>
              <a:buSzPts val="2470"/>
              <a:buFont typeface="Noto Sans Symbols"/>
              <a:buChar char="⚫"/>
              <a:defRPr b="0" i="0" sz="2600" u="none" cap="none" strike="noStrike">
                <a:solidFill>
                  <a:schemeClr val="lt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lt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lt1"/>
                </a:solidFill>
                <a:latin typeface="Constantia"/>
                <a:ea typeface="Constantia"/>
                <a:cs typeface="Constantia"/>
                <a:sym typeface="Constantia"/>
              </a:defRPr>
            </a:lvl3pPr>
            <a:lvl4pPr indent="-311150" lvl="3" marL="1828800" marR="0" rtl="0" algn="l">
              <a:spcBef>
                <a:spcPts val="400"/>
              </a:spcBef>
              <a:spcAft>
                <a:spcPts val="0"/>
              </a:spcAft>
              <a:buClr>
                <a:srgbClr val="0BD0D9"/>
              </a:buClr>
              <a:buSzPts val="1300"/>
              <a:buFont typeface="Noto Sans Symbols"/>
              <a:buChar char="⚫"/>
              <a:defRPr b="0" i="0" sz="2000" u="none" cap="none" strike="noStrike">
                <a:solidFill>
                  <a:schemeClr val="lt1"/>
                </a:solidFill>
                <a:latin typeface="Constantia"/>
                <a:ea typeface="Constantia"/>
                <a:cs typeface="Constantia"/>
                <a:sym typeface="Constantia"/>
              </a:defRPr>
            </a:lvl4pPr>
            <a:lvl5pPr indent="-311150" lvl="4" marL="2286000" marR="0" rtl="0" algn="l">
              <a:spcBef>
                <a:spcPts val="400"/>
              </a:spcBef>
              <a:spcAft>
                <a:spcPts val="0"/>
              </a:spcAft>
              <a:buClr>
                <a:srgbClr val="10CF9B"/>
              </a:buClr>
              <a:buSzPts val="1300"/>
              <a:buFont typeface="Noto Sans Symbols"/>
              <a:buChar char="⚫"/>
              <a:defRPr b="0" i="0" sz="2000" u="none" cap="none" strike="noStrike">
                <a:solidFill>
                  <a:schemeClr val="lt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lt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lt1"/>
                </a:solidFill>
                <a:latin typeface="Constantia"/>
                <a:ea typeface="Constantia"/>
                <a:cs typeface="Constantia"/>
                <a:sym typeface="Constantia"/>
              </a:defRPr>
            </a:lvl7pPr>
            <a:lvl8pPr indent="-330200" lvl="7" marL="3657600" marR="0" rtl="0" algn="l">
              <a:spcBef>
                <a:spcPts val="320"/>
              </a:spcBef>
              <a:spcAft>
                <a:spcPts val="0"/>
              </a:spcAft>
              <a:buClr>
                <a:schemeClr val="lt2"/>
              </a:buClr>
              <a:buSzPts val="1600"/>
              <a:buFont typeface="Constantia"/>
              <a:buChar char="•"/>
              <a:defRPr b="0" i="0" sz="1600" u="none" cap="none" strike="noStrike">
                <a:solidFill>
                  <a:schemeClr val="lt1"/>
                </a:solidFill>
                <a:latin typeface="Constantia"/>
                <a:ea typeface="Constantia"/>
                <a:cs typeface="Constantia"/>
                <a:sym typeface="Constantia"/>
              </a:defRPr>
            </a:lvl8pPr>
            <a:lvl9pPr indent="-317500" lvl="8" marL="4114800" marR="0" rtl="0" algn="l">
              <a:spcBef>
                <a:spcPts val="280"/>
              </a:spcBef>
              <a:spcAft>
                <a:spcPts val="0"/>
              </a:spcAft>
              <a:buClr>
                <a:schemeClr val="lt2"/>
              </a:buClr>
              <a:buSzPts val="1400"/>
              <a:buFont typeface="Constantia"/>
              <a:buChar char="•"/>
              <a:defRPr b="0" i="0" sz="1400" u="none" cap="none" strike="noStrike">
                <a:solidFill>
                  <a:schemeClr val="lt1"/>
                </a:solidFill>
                <a:latin typeface="Constantia"/>
                <a:ea typeface="Constantia"/>
                <a:cs typeface="Constantia"/>
                <a:sym typeface="Constantia"/>
              </a:defRPr>
            </a:lvl9pPr>
          </a:lstStyle>
          <a:p/>
        </p:txBody>
      </p:sp>
      <p:sp>
        <p:nvSpPr>
          <p:cNvPr id="74" name="Google Shape;74;p21"/>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200" u="none">
                <a:solidFill>
                  <a:srgbClr val="D1EAEE"/>
                </a:solidFill>
                <a:latin typeface="Constantia"/>
                <a:ea typeface="Constantia"/>
                <a:cs typeface="Constantia"/>
                <a:sym typeface="Constantia"/>
              </a:defRPr>
            </a:lvl1pPr>
            <a:lvl2pPr lvl="1"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75" name="Google Shape;75;p21"/>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800" u="none">
                <a:solidFill>
                  <a:schemeClr val="lt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76" name="Google Shape;76;p21"/>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1pPr>
            <a:lvl2pPr indent="0" lvl="1"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2pPr>
            <a:lvl3pPr indent="0" lvl="2"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3pPr>
            <a:lvl4pPr indent="0" lvl="3"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4pPr>
            <a:lvl5pPr indent="0" lvl="4"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5pPr>
            <a:lvl6pPr indent="0" lvl="5"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6pPr>
            <a:lvl7pPr indent="0" lvl="6"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7pPr>
            <a:lvl8pPr indent="0" lvl="7"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8pPr>
            <a:lvl9pPr indent="0" lvl="8"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8"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83" name="Shape 83"/>
        <p:cNvGrpSpPr/>
        <p:nvPr/>
      </p:nvGrpSpPr>
      <p:grpSpPr>
        <a:xfrm>
          <a:off x="0" y="0"/>
          <a:ext cx="0" cy="0"/>
          <a:chOff x="0" y="0"/>
          <a:chExt cx="0" cy="0"/>
        </a:xfrm>
      </p:grpSpPr>
      <p:sp>
        <p:nvSpPr>
          <p:cNvPr id="84" name="Google Shape;84;p30"/>
          <p:cNvSpPr/>
          <p:nvPr/>
        </p:nvSpPr>
        <p:spPr>
          <a:xfrm>
            <a:off x="-9525" y="-7937"/>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F">
                  <a:alpha val="44705"/>
                </a:srgbClr>
              </a:gs>
              <a:gs pos="100000">
                <a:srgbClr val="00EBF8">
                  <a:alpha val="54901"/>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lt1"/>
              </a:solidFill>
              <a:latin typeface="Arial"/>
              <a:ea typeface="Arial"/>
              <a:cs typeface="Arial"/>
              <a:sym typeface="Arial"/>
            </a:endParaRPr>
          </a:p>
        </p:txBody>
      </p:sp>
      <p:sp>
        <p:nvSpPr>
          <p:cNvPr id="85" name="Google Shape;85;p30"/>
          <p:cNvSpPr/>
          <p:nvPr/>
        </p:nvSpPr>
        <p:spPr>
          <a:xfrm>
            <a:off x="4381500" y="-7937"/>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DB6"/>
              </a:gs>
              <a:gs pos="80000">
                <a:srgbClr val="009BE5"/>
              </a:gs>
              <a:gs pos="100000">
                <a:srgbClr val="009BE5"/>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lt1"/>
              </a:solidFill>
              <a:latin typeface="Arial"/>
              <a:ea typeface="Arial"/>
              <a:cs typeface="Arial"/>
              <a:sym typeface="Arial"/>
            </a:endParaRPr>
          </a:p>
        </p:txBody>
      </p:sp>
      <p:grpSp>
        <p:nvGrpSpPr>
          <p:cNvPr id="86" name="Google Shape;86;p30"/>
          <p:cNvGrpSpPr/>
          <p:nvPr/>
        </p:nvGrpSpPr>
        <p:grpSpPr>
          <a:xfrm>
            <a:off x="-29327" y="-14808"/>
            <a:ext cx="9198219" cy="1083716"/>
            <a:chOff x="-29322" y="-1971"/>
            <a:chExt cx="9198255" cy="1086266"/>
          </a:xfrm>
        </p:grpSpPr>
        <p:sp>
          <p:nvSpPr>
            <p:cNvPr id="87" name="Google Shape;87;p30"/>
            <p:cNvSpPr/>
            <p:nvPr/>
          </p:nvSpPr>
          <p:spPr>
            <a:xfrm rot="-164308">
              <a:off x="-19045" y="216550"/>
              <a:ext cx="9163050" cy="649224"/>
            </a:xfrm>
            <a:custGeom>
              <a:rect b="b" l="l" r="r" t="t"/>
              <a:pathLst>
                <a:path extrusionOk="0" h="1055" w="5772">
                  <a:moveTo>
                    <a:pt x="0" y="966"/>
                  </a:moveTo>
                  <a:cubicBezTo>
                    <a:pt x="282" y="738"/>
                    <a:pt x="923" y="275"/>
                    <a:pt x="1608" y="282"/>
                  </a:cubicBezTo>
                  <a:cubicBezTo>
                    <a:pt x="2293" y="289"/>
                    <a:pt x="3416" y="1055"/>
                    <a:pt x="4110" y="1008"/>
                  </a:cubicBezTo>
                  <a:cubicBezTo>
                    <a:pt x="4804" y="961"/>
                    <a:pt x="5426" y="210"/>
                    <a:pt x="5772" y="0"/>
                  </a:cubicBezTo>
                </a:path>
              </a:pathLst>
            </a:custGeom>
            <a:noFill/>
            <a:ln cap="flat" cmpd="sng" w="10775">
              <a:solidFill>
                <a:srgbClr val="09B6BE"/>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sp>
          <p:nvSpPr>
            <p:cNvPr id="88" name="Google Shape;88;p30"/>
            <p:cNvSpPr/>
            <p:nvPr/>
          </p:nvSpPr>
          <p:spPr>
            <a:xfrm rot="-164308">
              <a:off x="-14309" y="290003"/>
              <a:ext cx="9175812" cy="530352"/>
            </a:xfrm>
            <a:custGeom>
              <a:rect b="b" l="l" r="r" t="t"/>
              <a:pathLst>
                <a:path extrusionOk="0" h="854" w="5766">
                  <a:moveTo>
                    <a:pt x="0" y="732"/>
                  </a:moveTo>
                  <a:cubicBezTo>
                    <a:pt x="273" y="647"/>
                    <a:pt x="951" y="214"/>
                    <a:pt x="1638" y="228"/>
                  </a:cubicBezTo>
                  <a:cubicBezTo>
                    <a:pt x="2325" y="242"/>
                    <a:pt x="3434" y="854"/>
                    <a:pt x="4122" y="816"/>
                  </a:cubicBezTo>
                  <a:cubicBezTo>
                    <a:pt x="4810" y="778"/>
                    <a:pt x="5424" y="170"/>
                    <a:pt x="5766" y="0"/>
                  </a:cubicBezTo>
                </a:path>
              </a:pathLst>
            </a:custGeom>
            <a:noFill/>
            <a:ln cap="flat" cmpd="sng" w="9525">
              <a:solidFill>
                <a:schemeClr val="accent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800"/>
                <a:buFont typeface="Arial"/>
                <a:buNone/>
              </a:pPr>
              <a:r>
                <a:t/>
              </a:r>
              <a:endParaRPr b="0" i="0" sz="1800" u="none" cap="none" strike="noStrike">
                <a:solidFill>
                  <a:schemeClr val="lt1"/>
                </a:solidFill>
                <a:latin typeface="Constantia"/>
                <a:ea typeface="Constantia"/>
                <a:cs typeface="Constantia"/>
                <a:sym typeface="Constantia"/>
              </a:endParaRPr>
            </a:p>
          </p:txBody>
        </p:sp>
      </p:grpSp>
      <p:sp>
        <p:nvSpPr>
          <p:cNvPr id="89" name="Google Shape;89;p30"/>
          <p:cNvSpPr txBox="1"/>
          <p:nvPr>
            <p:ph type="title"/>
          </p:nvPr>
        </p:nvSpPr>
        <p:spPr>
          <a:xfrm>
            <a:off x="457200" y="704850"/>
            <a:ext cx="8229600" cy="1143000"/>
          </a:xfrm>
          <a:prstGeom prst="rect">
            <a:avLst/>
          </a:prstGeom>
          <a:noFill/>
          <a:ln>
            <a:noFill/>
          </a:ln>
        </p:spPr>
        <p:txBody>
          <a:bodyPr anchorCtr="0" anchor="b" bIns="0" lIns="0" spcFirstLastPara="1" rIns="0" wrap="square" tIns="45700">
            <a:noAutofit/>
          </a:bodyPr>
          <a:lstStyle>
            <a:lvl1pPr lvl="0"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1pPr>
            <a:lvl2pPr lvl="1"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2pPr>
            <a:lvl3pPr lvl="2"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3pPr>
            <a:lvl4pPr lvl="3"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4pPr>
            <a:lvl5pPr lvl="4"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5pPr>
            <a:lvl6pPr lvl="5"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6pPr>
            <a:lvl7pPr lvl="6"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7pPr>
            <a:lvl8pPr lvl="7"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8pPr>
            <a:lvl9pPr lvl="8" marR="0" rtl="0" algn="l">
              <a:spcBef>
                <a:spcPts val="0"/>
              </a:spcBef>
              <a:spcAft>
                <a:spcPts val="0"/>
              </a:spcAft>
              <a:buSzPts val="1400"/>
              <a:buNone/>
              <a:defRPr b="0" i="0" sz="5000" u="none" cap="none" strike="noStrike">
                <a:solidFill>
                  <a:schemeClr val="lt2"/>
                </a:solidFill>
                <a:latin typeface="Calibri"/>
                <a:ea typeface="Calibri"/>
                <a:cs typeface="Calibri"/>
                <a:sym typeface="Calibri"/>
              </a:defRPr>
            </a:lvl9pPr>
          </a:lstStyle>
          <a:p/>
        </p:txBody>
      </p:sp>
      <p:sp>
        <p:nvSpPr>
          <p:cNvPr id="90" name="Google Shape;90;p30"/>
          <p:cNvSpPr txBox="1"/>
          <p:nvPr>
            <p:ph idx="1" type="body"/>
          </p:nvPr>
        </p:nvSpPr>
        <p:spPr>
          <a:xfrm>
            <a:off x="457200" y="1935162"/>
            <a:ext cx="8229600" cy="4389437"/>
          </a:xfrm>
          <a:prstGeom prst="rect">
            <a:avLst/>
          </a:prstGeom>
          <a:noFill/>
          <a:ln>
            <a:noFill/>
          </a:ln>
        </p:spPr>
        <p:txBody>
          <a:bodyPr anchorCtr="0" anchor="t" bIns="45700" lIns="91425" spcFirstLastPara="1" rIns="91425" wrap="square" tIns="45700">
            <a:noAutofit/>
          </a:bodyPr>
          <a:lstStyle>
            <a:lvl1pPr indent="-385445" lvl="0" marL="457200" marR="0" rtl="0" algn="l">
              <a:spcBef>
                <a:spcPts val="520"/>
              </a:spcBef>
              <a:spcAft>
                <a:spcPts val="0"/>
              </a:spcAft>
              <a:buClr>
                <a:srgbClr val="0BD0D9"/>
              </a:buClr>
              <a:buSzPts val="2470"/>
              <a:buFont typeface="Noto Sans Symbols"/>
              <a:buChar char="⚫"/>
              <a:defRPr b="0" i="0" sz="2600" u="none" cap="none" strike="noStrike">
                <a:solidFill>
                  <a:schemeClr val="lt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lt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lt1"/>
                </a:solidFill>
                <a:latin typeface="Constantia"/>
                <a:ea typeface="Constantia"/>
                <a:cs typeface="Constantia"/>
                <a:sym typeface="Constantia"/>
              </a:defRPr>
            </a:lvl3pPr>
            <a:lvl4pPr indent="-311150" lvl="3" marL="1828800" marR="0" rtl="0" algn="l">
              <a:spcBef>
                <a:spcPts val="400"/>
              </a:spcBef>
              <a:spcAft>
                <a:spcPts val="0"/>
              </a:spcAft>
              <a:buClr>
                <a:srgbClr val="0BD0D9"/>
              </a:buClr>
              <a:buSzPts val="1300"/>
              <a:buFont typeface="Noto Sans Symbols"/>
              <a:buChar char="⚫"/>
              <a:defRPr b="0" i="0" sz="2000" u="none" cap="none" strike="noStrike">
                <a:solidFill>
                  <a:schemeClr val="lt1"/>
                </a:solidFill>
                <a:latin typeface="Constantia"/>
                <a:ea typeface="Constantia"/>
                <a:cs typeface="Constantia"/>
                <a:sym typeface="Constantia"/>
              </a:defRPr>
            </a:lvl4pPr>
            <a:lvl5pPr indent="-311150" lvl="4" marL="2286000" marR="0" rtl="0" algn="l">
              <a:spcBef>
                <a:spcPts val="400"/>
              </a:spcBef>
              <a:spcAft>
                <a:spcPts val="0"/>
              </a:spcAft>
              <a:buClr>
                <a:srgbClr val="10CF9B"/>
              </a:buClr>
              <a:buSzPts val="1300"/>
              <a:buFont typeface="Noto Sans Symbols"/>
              <a:buChar char="⚫"/>
              <a:defRPr b="0" i="0" sz="2000" u="none" cap="none" strike="noStrike">
                <a:solidFill>
                  <a:schemeClr val="lt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lt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lt1"/>
                </a:solidFill>
                <a:latin typeface="Constantia"/>
                <a:ea typeface="Constantia"/>
                <a:cs typeface="Constantia"/>
                <a:sym typeface="Constantia"/>
              </a:defRPr>
            </a:lvl7pPr>
            <a:lvl8pPr indent="-330200" lvl="7" marL="3657600" marR="0" rtl="0" algn="l">
              <a:spcBef>
                <a:spcPts val="320"/>
              </a:spcBef>
              <a:spcAft>
                <a:spcPts val="0"/>
              </a:spcAft>
              <a:buClr>
                <a:schemeClr val="lt2"/>
              </a:buClr>
              <a:buSzPts val="1600"/>
              <a:buFont typeface="Constantia"/>
              <a:buChar char="•"/>
              <a:defRPr b="0" i="0" sz="1600" u="none" cap="none" strike="noStrike">
                <a:solidFill>
                  <a:schemeClr val="lt1"/>
                </a:solidFill>
                <a:latin typeface="Constantia"/>
                <a:ea typeface="Constantia"/>
                <a:cs typeface="Constantia"/>
                <a:sym typeface="Constantia"/>
              </a:defRPr>
            </a:lvl8pPr>
            <a:lvl9pPr indent="-317500" lvl="8" marL="4114800" marR="0" rtl="0" algn="l">
              <a:spcBef>
                <a:spcPts val="280"/>
              </a:spcBef>
              <a:spcAft>
                <a:spcPts val="0"/>
              </a:spcAft>
              <a:buClr>
                <a:schemeClr val="lt2"/>
              </a:buClr>
              <a:buSzPts val="1400"/>
              <a:buFont typeface="Constantia"/>
              <a:buChar char="•"/>
              <a:defRPr b="0" i="0" sz="1400" u="none" cap="none" strike="noStrike">
                <a:solidFill>
                  <a:schemeClr val="lt1"/>
                </a:solidFill>
                <a:latin typeface="Constantia"/>
                <a:ea typeface="Constantia"/>
                <a:cs typeface="Constantia"/>
                <a:sym typeface="Constantia"/>
              </a:defRPr>
            </a:lvl9pPr>
          </a:lstStyle>
          <a:p/>
        </p:txBody>
      </p:sp>
      <p:sp>
        <p:nvSpPr>
          <p:cNvPr id="91" name="Google Shape;91;p30"/>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200" u="none">
                <a:solidFill>
                  <a:srgbClr val="D1EAEE"/>
                </a:solidFill>
                <a:latin typeface="Constantia"/>
                <a:ea typeface="Constantia"/>
                <a:cs typeface="Constantia"/>
                <a:sym typeface="Constantia"/>
              </a:defRPr>
            </a:lvl1pPr>
            <a:lvl2pPr lvl="1"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92" name="Google Shape;92;p30"/>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800" u="none">
                <a:solidFill>
                  <a:schemeClr val="lt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93" name="Google Shape;93;p30"/>
          <p:cNvSpPr txBox="1"/>
          <p:nvPr>
            <p:ph idx="12" type="sldNum"/>
          </p:nvPr>
        </p:nvSpPr>
        <p:spPr>
          <a:xfrm>
            <a:off x="7924800" y="6356350"/>
            <a:ext cx="762000" cy="365125"/>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1pPr>
            <a:lvl2pPr indent="0" lvl="1"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2pPr>
            <a:lvl3pPr indent="0" lvl="2"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3pPr>
            <a:lvl4pPr indent="0" lvl="3"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4pPr>
            <a:lvl5pPr indent="0" lvl="4"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5pPr>
            <a:lvl6pPr indent="0" lvl="5"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6pPr>
            <a:lvl7pPr indent="0" lvl="6"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7pPr>
            <a:lvl8pPr indent="0" lvl="7"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8pPr>
            <a:lvl9pPr indent="0" lvl="8" marL="0" marR="0" rtl="0" algn="r">
              <a:lnSpc>
                <a:spcPct val="100000"/>
              </a:lnSpc>
              <a:spcBef>
                <a:spcPts val="0"/>
              </a:spcBef>
              <a:spcAft>
                <a:spcPts val="0"/>
              </a:spcAft>
              <a:buClr>
                <a:srgbClr val="D1EAEE"/>
              </a:buClr>
              <a:buSzPts val="1200"/>
              <a:buFont typeface="Constantia"/>
              <a:buNone/>
              <a:defRPr b="0" i="0" sz="1200" u="none">
                <a:solidFill>
                  <a:srgbClr val="D1EAEE"/>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100" name="Shape 100"/>
        <p:cNvGrpSpPr/>
        <p:nvPr/>
      </p:nvGrpSpPr>
      <p:grpSpPr>
        <a:xfrm>
          <a:off x="0" y="0"/>
          <a:ext cx="0" cy="0"/>
          <a:chOff x="0" y="0"/>
          <a:chExt cx="0" cy="0"/>
        </a:xfrm>
      </p:grpSpPr>
      <p:sp>
        <p:nvSpPr>
          <p:cNvPr id="101" name="Google Shape;101;p32"/>
          <p:cNvSpPr/>
          <p:nvPr/>
        </p:nvSpPr>
        <p:spPr>
          <a:xfrm flipH="1" rot="-10380000">
            <a:off x="3165475" y="1108075"/>
            <a:ext cx="5257800" cy="4114800"/>
          </a:xfrm>
          <a:custGeom>
            <a:rect b="b" l="l" r="r" t="t"/>
            <a:pathLst>
              <a:path extrusionOk="0" h="4114800" w="5257800">
                <a:moveTo>
                  <a:pt x="0" y="0"/>
                </a:moveTo>
                <a:lnTo>
                  <a:pt x="5107774" y="0"/>
                </a:lnTo>
                <a:lnTo>
                  <a:pt x="5257800" y="150026"/>
                </a:lnTo>
                <a:lnTo>
                  <a:pt x="5257800" y="4114800"/>
                </a:lnTo>
                <a:lnTo>
                  <a:pt x="0" y="4114800"/>
                </a:lnTo>
                <a:lnTo>
                  <a:pt x="0" y="0"/>
                </a:lnTo>
                <a:close/>
              </a:path>
            </a:pathLst>
          </a:custGeom>
          <a:solidFill>
            <a:srgbClr val="FFFFFF"/>
          </a:solidFill>
          <a:ln cap="rnd" cmpd="sng" w="9525">
            <a:solidFill>
              <a:srgbClr val="C0C0C0"/>
            </a:solidFill>
            <a:prstDash val="solid"/>
            <a:miter lim="800000"/>
            <a:headEnd len="sm" w="sm" type="none"/>
            <a:tailEnd len="sm" w="sm" type="none"/>
          </a:ln>
          <a:effectLst>
            <a:outerShdw blurRad="63500" sx="98500" kx="98485" dir="7500041" dist="38499" sy="100079">
              <a:srgbClr val="000000">
                <a:alpha val="24705"/>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102" name="Google Shape;102;p32"/>
          <p:cNvSpPr/>
          <p:nvPr/>
        </p:nvSpPr>
        <p:spPr>
          <a:xfrm flipH="1" rot="-10380000">
            <a:off x="8004175" y="5359400"/>
            <a:ext cx="155575" cy="155575"/>
          </a:xfrm>
          <a:prstGeom prst="rtTriangle">
            <a:avLst/>
          </a:prstGeom>
          <a:solidFill>
            <a:srgbClr val="FFFFFF"/>
          </a:solidFill>
          <a:ln cap="flat" cmpd="sng" w="12700">
            <a:solidFill>
              <a:srgbClr val="FFFFFF"/>
            </a:solidFill>
            <a:prstDash val="solid"/>
            <a:bevel/>
            <a:headEnd len="sm" w="sm" type="none"/>
            <a:tailEnd len="sm" w="sm" type="none"/>
          </a:ln>
          <a:effectLst>
            <a:outerShdw blurRad="63500" dir="12899787" dist="6350">
              <a:srgbClr val="000000">
                <a:alpha val="46666"/>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103" name="Google Shape;103;p32"/>
          <p:cNvSpPr/>
          <p:nvPr/>
        </p:nvSpPr>
        <p:spPr>
          <a:xfrm flipH="1" rot="10800000">
            <a:off x="-9525" y="5816600"/>
            <a:ext cx="9163050" cy="1041400"/>
          </a:xfrm>
          <a:custGeom>
            <a:rect b="b" l="l" r="r" t="t"/>
            <a:pathLst>
              <a:path extrusionOk="0" h="656" w="5772">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rgbClr val="0079AF">
                  <a:alpha val="44705"/>
                </a:srgbClr>
              </a:gs>
              <a:gs pos="100000">
                <a:srgbClr val="00EBF8">
                  <a:alpha val="54901"/>
                </a:srgbClr>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104" name="Google Shape;104;p32"/>
          <p:cNvSpPr/>
          <p:nvPr/>
        </p:nvSpPr>
        <p:spPr>
          <a:xfrm flipH="1" rot="10800000">
            <a:off x="4381500" y="6219825"/>
            <a:ext cx="4762500" cy="638175"/>
          </a:xfrm>
          <a:custGeom>
            <a:rect b="b" l="l" r="r" t="t"/>
            <a:pathLst>
              <a:path extrusionOk="0" h="595" w="3000">
                <a:moveTo>
                  <a:pt x="0" y="0"/>
                </a:moveTo>
                <a:cubicBezTo>
                  <a:pt x="174" y="102"/>
                  <a:pt x="1168" y="533"/>
                  <a:pt x="1668" y="564"/>
                </a:cubicBezTo>
                <a:cubicBezTo>
                  <a:pt x="2168" y="595"/>
                  <a:pt x="2778" y="279"/>
                  <a:pt x="3000" y="186"/>
                </a:cubicBezTo>
                <a:lnTo>
                  <a:pt x="3000" y="6"/>
                </a:lnTo>
                <a:lnTo>
                  <a:pt x="0" y="0"/>
                </a:lnTo>
                <a:close/>
              </a:path>
            </a:pathLst>
          </a:custGeom>
          <a:gradFill>
            <a:gsLst>
              <a:gs pos="0">
                <a:srgbClr val="00ADB6"/>
              </a:gs>
              <a:gs pos="80000">
                <a:srgbClr val="009BE5"/>
              </a:gs>
              <a:gs pos="100000">
                <a:srgbClr val="009BE5"/>
              </a:gs>
            </a:gsLst>
            <a:lin ang="54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Arial"/>
              <a:ea typeface="Arial"/>
              <a:cs typeface="Arial"/>
              <a:sym typeface="Arial"/>
            </a:endParaRPr>
          </a:p>
        </p:txBody>
      </p:sp>
      <p:sp>
        <p:nvSpPr>
          <p:cNvPr id="105" name="Google Shape;105;p32"/>
          <p:cNvSpPr txBox="1"/>
          <p:nvPr>
            <p:ph type="title"/>
          </p:nvPr>
        </p:nvSpPr>
        <p:spPr>
          <a:xfrm>
            <a:off x="457200" y="704850"/>
            <a:ext cx="8229600" cy="1143000"/>
          </a:xfrm>
          <a:prstGeom prst="rect">
            <a:avLst/>
          </a:prstGeom>
          <a:noFill/>
          <a:ln>
            <a:noFill/>
          </a:ln>
        </p:spPr>
        <p:txBody>
          <a:bodyPr anchorCtr="0" anchor="b" bIns="0" lIns="0" spcFirstLastPara="1" rIns="0" wrap="square" tIns="45700">
            <a:noAutofit/>
          </a:bodyPr>
          <a:lstStyle>
            <a:lvl1pPr lvl="0"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1pPr>
            <a:lvl2pPr lvl="1"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2pPr>
            <a:lvl3pPr lvl="2"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3pPr>
            <a:lvl4pPr lvl="3"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4pPr>
            <a:lvl5pPr lvl="4"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5pPr>
            <a:lvl6pPr lvl="5"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6pPr>
            <a:lvl7pPr lvl="6"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7pPr>
            <a:lvl8pPr lvl="7"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8pPr>
            <a:lvl9pPr lvl="8" marR="0" rtl="0" algn="l">
              <a:spcBef>
                <a:spcPts val="0"/>
              </a:spcBef>
              <a:spcAft>
                <a:spcPts val="0"/>
              </a:spcAft>
              <a:buSzPts val="1400"/>
              <a:buNone/>
              <a:defRPr b="0" i="0" sz="5000" u="none" cap="none" strike="noStrike">
                <a:solidFill>
                  <a:schemeClr val="dk2"/>
                </a:solidFill>
                <a:latin typeface="Calibri"/>
                <a:ea typeface="Calibri"/>
                <a:cs typeface="Calibri"/>
                <a:sym typeface="Calibri"/>
              </a:defRPr>
            </a:lvl9pPr>
          </a:lstStyle>
          <a:p/>
        </p:txBody>
      </p:sp>
      <p:sp>
        <p:nvSpPr>
          <p:cNvPr id="106" name="Google Shape;106;p32"/>
          <p:cNvSpPr txBox="1"/>
          <p:nvPr>
            <p:ph idx="1" type="body"/>
          </p:nvPr>
        </p:nvSpPr>
        <p:spPr>
          <a:xfrm>
            <a:off x="457200" y="1935162"/>
            <a:ext cx="8229600" cy="4389437"/>
          </a:xfrm>
          <a:prstGeom prst="rect">
            <a:avLst/>
          </a:prstGeom>
          <a:noFill/>
          <a:ln>
            <a:noFill/>
          </a:ln>
        </p:spPr>
        <p:txBody>
          <a:bodyPr anchorCtr="0" anchor="t" bIns="45700" lIns="91425" spcFirstLastPara="1" rIns="91425" wrap="square" tIns="45700">
            <a:noAutofit/>
          </a:bodyPr>
          <a:lstStyle>
            <a:lvl1pPr indent="-385445" lvl="0" marL="457200" marR="0" rtl="0" algn="l">
              <a:spcBef>
                <a:spcPts val="520"/>
              </a:spcBef>
              <a:spcAft>
                <a:spcPts val="0"/>
              </a:spcAft>
              <a:buClr>
                <a:srgbClr val="0BD0D9"/>
              </a:buClr>
              <a:buSzPts val="2470"/>
              <a:buFont typeface="Noto Sans Symbols"/>
              <a:buChar char="⚫"/>
              <a:defRPr b="0" i="0" sz="2600" u="none" cap="none" strike="noStrike">
                <a:solidFill>
                  <a:schemeClr val="dk1"/>
                </a:solidFill>
                <a:latin typeface="Constantia"/>
                <a:ea typeface="Constantia"/>
                <a:cs typeface="Constantia"/>
                <a:sym typeface="Constantia"/>
              </a:defRPr>
            </a:lvl1pPr>
            <a:lvl2pPr indent="-358140" lvl="1" marL="914400" marR="0" rtl="0" algn="l">
              <a:spcBef>
                <a:spcPts val="480"/>
              </a:spcBef>
              <a:spcAft>
                <a:spcPts val="0"/>
              </a:spcAft>
              <a:buClr>
                <a:schemeClr val="accent1"/>
              </a:buClr>
              <a:buSzPts val="2040"/>
              <a:buFont typeface="Noto Sans Symbols"/>
              <a:buChar char="⚫"/>
              <a:defRPr b="0" i="0" sz="2400" u="none" cap="none" strike="noStrike">
                <a:solidFill>
                  <a:schemeClr val="dk1"/>
                </a:solidFill>
                <a:latin typeface="Constantia"/>
                <a:ea typeface="Constantia"/>
                <a:cs typeface="Constantia"/>
                <a:sym typeface="Constantia"/>
              </a:defRPr>
            </a:lvl2pPr>
            <a:lvl3pPr indent="-321944" lvl="2" marL="1371600" marR="0" rtl="0" algn="l">
              <a:spcBef>
                <a:spcPts val="420"/>
              </a:spcBef>
              <a:spcAft>
                <a:spcPts val="0"/>
              </a:spcAft>
              <a:buClr>
                <a:schemeClr val="accent2"/>
              </a:buClr>
              <a:buSzPts val="1470"/>
              <a:buFont typeface="Noto Sans Symbols"/>
              <a:buChar char="⚫"/>
              <a:defRPr b="0" i="0" sz="2100" u="none" cap="none" strike="noStrike">
                <a:solidFill>
                  <a:schemeClr val="dk1"/>
                </a:solidFill>
                <a:latin typeface="Constantia"/>
                <a:ea typeface="Constantia"/>
                <a:cs typeface="Constantia"/>
                <a:sym typeface="Constantia"/>
              </a:defRPr>
            </a:lvl3pPr>
            <a:lvl4pPr indent="-311150" lvl="3" marL="1828800" marR="0" rtl="0" algn="l">
              <a:spcBef>
                <a:spcPts val="400"/>
              </a:spcBef>
              <a:spcAft>
                <a:spcPts val="0"/>
              </a:spcAft>
              <a:buClr>
                <a:srgbClr val="0BD0D9"/>
              </a:buClr>
              <a:buSzPts val="1300"/>
              <a:buFont typeface="Noto Sans Symbols"/>
              <a:buChar char="⚫"/>
              <a:defRPr b="0" i="0" sz="2000" u="none" cap="none" strike="noStrike">
                <a:solidFill>
                  <a:schemeClr val="dk1"/>
                </a:solidFill>
                <a:latin typeface="Constantia"/>
                <a:ea typeface="Constantia"/>
                <a:cs typeface="Constantia"/>
                <a:sym typeface="Constantia"/>
              </a:defRPr>
            </a:lvl4pPr>
            <a:lvl5pPr indent="-311150" lvl="4" marL="2286000" marR="0" rtl="0" algn="l">
              <a:spcBef>
                <a:spcPts val="400"/>
              </a:spcBef>
              <a:spcAft>
                <a:spcPts val="0"/>
              </a:spcAft>
              <a:buClr>
                <a:srgbClr val="10CF9B"/>
              </a:buClr>
              <a:buSzPts val="1300"/>
              <a:buFont typeface="Noto Sans Symbols"/>
              <a:buChar char="⚫"/>
              <a:defRPr b="0" i="0" sz="2000" u="none" cap="none" strike="noStrike">
                <a:solidFill>
                  <a:schemeClr val="dk1"/>
                </a:solidFill>
                <a:latin typeface="Constantia"/>
                <a:ea typeface="Constantia"/>
                <a:cs typeface="Constantia"/>
                <a:sym typeface="Constantia"/>
              </a:defRPr>
            </a:lvl5pPr>
            <a:lvl6pPr indent="-320039" lvl="5" marL="2743200" marR="0" rtl="0" algn="l">
              <a:spcBef>
                <a:spcPts val="360"/>
              </a:spcBef>
              <a:spcAft>
                <a:spcPts val="0"/>
              </a:spcAft>
              <a:buClr>
                <a:schemeClr val="accent5"/>
              </a:buClr>
              <a:buSzPts val="1440"/>
              <a:buFont typeface="Noto Sans Symbols"/>
              <a:buChar char="⚫"/>
              <a:defRPr b="0" i="0" sz="1800" u="none" cap="none" strike="noStrike">
                <a:solidFill>
                  <a:schemeClr val="dk1"/>
                </a:solidFill>
                <a:latin typeface="Constantia"/>
                <a:ea typeface="Constantia"/>
                <a:cs typeface="Constantia"/>
                <a:sym typeface="Constantia"/>
              </a:defRPr>
            </a:lvl6pPr>
            <a:lvl7pPr indent="-309879" lvl="6" marL="3200400" marR="0" rtl="0" algn="l">
              <a:spcBef>
                <a:spcPts val="320"/>
              </a:spcBef>
              <a:spcAft>
                <a:spcPts val="0"/>
              </a:spcAft>
              <a:buClr>
                <a:schemeClr val="accent6"/>
              </a:buClr>
              <a:buSzPts val="1280"/>
              <a:buFont typeface="Noto Sans Symbols"/>
              <a:buChar char="⚫"/>
              <a:defRPr b="0" i="0" sz="1600" u="none" cap="none" strike="noStrike">
                <a:solidFill>
                  <a:schemeClr val="dk1"/>
                </a:solidFill>
                <a:latin typeface="Constantia"/>
                <a:ea typeface="Constantia"/>
                <a:cs typeface="Constantia"/>
                <a:sym typeface="Constantia"/>
              </a:defRPr>
            </a:lvl7pPr>
            <a:lvl8pPr indent="-330200" lvl="7" marL="3657600" marR="0" rtl="0" algn="l">
              <a:spcBef>
                <a:spcPts val="320"/>
              </a:spcBef>
              <a:spcAft>
                <a:spcPts val="0"/>
              </a:spcAft>
              <a:buClr>
                <a:schemeClr val="dk2"/>
              </a:buClr>
              <a:buSzPts val="1600"/>
              <a:buFont typeface="Constantia"/>
              <a:buChar char="•"/>
              <a:defRPr b="0" i="0" sz="1600" u="none" cap="none" strike="noStrike">
                <a:solidFill>
                  <a:schemeClr val="dk1"/>
                </a:solidFill>
                <a:latin typeface="Constantia"/>
                <a:ea typeface="Constantia"/>
                <a:cs typeface="Constantia"/>
                <a:sym typeface="Constantia"/>
              </a:defRPr>
            </a:lvl8pPr>
            <a:lvl9pPr indent="-317500" lvl="8" marL="4114800" marR="0" rtl="0" algn="l">
              <a:spcBef>
                <a:spcPts val="280"/>
              </a:spcBef>
              <a:spcAft>
                <a:spcPts val="0"/>
              </a:spcAft>
              <a:buClr>
                <a:schemeClr val="dk2"/>
              </a:buClr>
              <a:buSzPts val="1400"/>
              <a:buFont typeface="Constantia"/>
              <a:buChar char="•"/>
              <a:defRPr b="0" i="0" sz="1400" u="none" cap="none" strike="noStrike">
                <a:solidFill>
                  <a:schemeClr val="dk1"/>
                </a:solidFill>
                <a:latin typeface="Constantia"/>
                <a:ea typeface="Constantia"/>
                <a:cs typeface="Constantia"/>
                <a:sym typeface="Constantia"/>
              </a:defRPr>
            </a:lvl9pPr>
          </a:lstStyle>
          <a:p/>
        </p:txBody>
      </p:sp>
      <p:sp>
        <p:nvSpPr>
          <p:cNvPr id="107" name="Google Shape;107;p32"/>
          <p:cNvSpPr txBox="1"/>
          <p:nvPr>
            <p:ph idx="10" type="dt"/>
          </p:nvPr>
        </p:nvSpPr>
        <p:spPr>
          <a:xfrm>
            <a:off x="457200" y="6356350"/>
            <a:ext cx="21336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200" u="none">
                <a:solidFill>
                  <a:srgbClr val="045C75"/>
                </a:solidFill>
                <a:latin typeface="Constantia"/>
                <a:ea typeface="Constantia"/>
                <a:cs typeface="Constantia"/>
                <a:sym typeface="Constantia"/>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8" name="Google Shape;108;p32"/>
          <p:cNvSpPr txBox="1"/>
          <p:nvPr>
            <p:ph idx="11" type="ftr"/>
          </p:nvPr>
        </p:nvSpPr>
        <p:spPr>
          <a:xfrm>
            <a:off x="2667000" y="6356350"/>
            <a:ext cx="3352800" cy="365125"/>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SzPts val="1400"/>
              <a:buNone/>
              <a:defRPr b="0" i="0" sz="1800" u="none">
                <a:solidFill>
                  <a:schemeClr val="dk1"/>
                </a:solidFill>
                <a:latin typeface="Arial"/>
                <a:ea typeface="Arial"/>
                <a:cs typeface="Arial"/>
                <a:sym typeface="Arial"/>
              </a:defRPr>
            </a:lvl1pPr>
            <a:lvl2pPr lvl="1"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9" name="Google Shape;109;p32"/>
          <p:cNvSpPr txBox="1"/>
          <p:nvPr>
            <p:ph idx="12" type="sldNum"/>
          </p:nvPr>
        </p:nvSpPr>
        <p:spPr>
          <a:xfrm>
            <a:off x="8077200" y="6356350"/>
            <a:ext cx="609600" cy="365125"/>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1pPr>
            <a:lvl2pPr indent="0" lvl="1"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2pPr>
            <a:lvl3pPr indent="0" lvl="2"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3pPr>
            <a:lvl4pPr indent="0" lvl="3"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4pPr>
            <a:lvl5pPr indent="0" lvl="4"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5pPr>
            <a:lvl6pPr indent="0" lvl="5"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6pPr>
            <a:lvl7pPr indent="0" lvl="6"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7pPr>
            <a:lvl8pPr indent="0" lvl="7"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8pPr>
            <a:lvl9pPr indent="0" lvl="8" marL="0" marR="0" rtl="0" algn="r">
              <a:lnSpc>
                <a:spcPct val="100000"/>
              </a:lnSpc>
              <a:spcBef>
                <a:spcPts val="0"/>
              </a:spcBef>
              <a:spcAft>
                <a:spcPts val="0"/>
              </a:spcAft>
              <a:buClr>
                <a:srgbClr val="045C75"/>
              </a:buClr>
              <a:buSzPts val="1200"/>
              <a:buFont typeface="Constantia"/>
              <a:buNone/>
              <a:defRPr b="0" i="0" sz="1200" u="none">
                <a:solidFill>
                  <a:srgbClr val="045C75"/>
                </a:solidFill>
                <a:latin typeface="Constantia"/>
                <a:ea typeface="Constantia"/>
                <a:cs typeface="Constantia"/>
                <a:sym typeface="Constantia"/>
              </a:defRPr>
            </a:lvl9pPr>
          </a:lstStyle>
          <a:p>
            <a:pPr indent="0" lvl="0" marL="0" rtl="0" algn="r">
              <a:spcBef>
                <a:spcPts val="0"/>
              </a:spcBef>
              <a:spcAft>
                <a:spcPts val="0"/>
              </a:spcAft>
              <a:buNone/>
            </a:pPr>
            <a:fld id="{00000000-1234-1234-1234-123412341234}" type="slidenum">
              <a:rPr lang="sr-Cyrl-R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2"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
          <p:cNvSpPr txBox="1"/>
          <p:nvPr/>
        </p:nvSpPr>
        <p:spPr>
          <a:xfrm>
            <a:off x="2205037" y="654050"/>
            <a:ext cx="4387800" cy="9234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lang="sr-Cyrl-RS" sz="1800">
                <a:solidFill>
                  <a:schemeClr val="dk1"/>
                </a:solidFill>
                <a:latin typeface="Times New Roman"/>
                <a:ea typeface="Times New Roman"/>
                <a:cs typeface="Times New Roman"/>
                <a:sym typeface="Times New Roman"/>
              </a:rPr>
              <a:t>Faculty of Medical Sciences in Kragujevac</a:t>
            </a:r>
            <a:endParaRPr sz="18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lang="sr-Cyrl-RS" sz="1800">
                <a:solidFill>
                  <a:schemeClr val="dk1"/>
                </a:solidFill>
                <a:latin typeface="Times New Roman"/>
                <a:ea typeface="Times New Roman"/>
                <a:cs typeface="Times New Roman"/>
                <a:sym typeface="Times New Roman"/>
              </a:rPr>
              <a:t>Integrated academic studies of medicine</a:t>
            </a:r>
            <a:endParaRPr sz="18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chemeClr val="dk1"/>
              </a:buClr>
              <a:buSzPts val="1800"/>
              <a:buFont typeface="Times New Roman"/>
              <a:buNone/>
            </a:pPr>
            <a:r>
              <a:t/>
            </a:r>
            <a:endParaRPr sz="1800">
              <a:solidFill>
                <a:schemeClr val="dk1"/>
              </a:solidFill>
              <a:latin typeface="Times New Roman"/>
              <a:ea typeface="Times New Roman"/>
              <a:cs typeface="Times New Roman"/>
              <a:sym typeface="Times New Roman"/>
            </a:endParaRPr>
          </a:p>
        </p:txBody>
      </p:sp>
      <p:pic>
        <p:nvPicPr>
          <p:cNvPr descr="mf" id="122" name="Google Shape;122;p1"/>
          <p:cNvPicPr preferRelativeResize="0"/>
          <p:nvPr/>
        </p:nvPicPr>
        <p:blipFill rotWithShape="1">
          <a:blip r:embed="rId3">
            <a:alphaModFix/>
          </a:blip>
          <a:srcRect b="0" l="0" r="0" t="0"/>
          <a:stretch/>
        </p:blipFill>
        <p:spPr>
          <a:xfrm>
            <a:off x="8101012" y="0"/>
            <a:ext cx="1042987" cy="1404937"/>
          </a:xfrm>
          <a:prstGeom prst="rect">
            <a:avLst/>
          </a:prstGeom>
          <a:noFill/>
          <a:ln>
            <a:noFill/>
          </a:ln>
        </p:spPr>
      </p:pic>
      <p:sp>
        <p:nvSpPr>
          <p:cNvPr id="123" name="Google Shape;123;p1"/>
          <p:cNvSpPr txBox="1"/>
          <p:nvPr/>
        </p:nvSpPr>
        <p:spPr>
          <a:xfrm>
            <a:off x="381000" y="1404937"/>
            <a:ext cx="8382000" cy="9234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sr-Cyrl-RS" sz="1800">
                <a:solidFill>
                  <a:schemeClr val="dk1"/>
                </a:solidFill>
                <a:latin typeface="Times New Roman"/>
                <a:ea typeface="Times New Roman"/>
                <a:cs typeface="Times New Roman"/>
                <a:sym typeface="Times New Roman"/>
              </a:rPr>
              <a:t>MODULE 1:</a:t>
            </a:r>
            <a:endParaRPr b="1" sz="18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sr-Cyrl-RS" sz="1800">
                <a:solidFill>
                  <a:schemeClr val="dk1"/>
                </a:solidFill>
                <a:latin typeface="Times New Roman"/>
                <a:ea typeface="Times New Roman"/>
                <a:cs typeface="Times New Roman"/>
                <a:sym typeface="Times New Roman"/>
              </a:rPr>
              <a:t>Basic communication skills</a:t>
            </a:r>
            <a:endParaRPr b="1" sz="18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chemeClr val="dk1"/>
              </a:buClr>
              <a:buSzPts val="1800"/>
              <a:buFont typeface="Times New Roman"/>
              <a:buNone/>
            </a:pPr>
            <a:r>
              <a:t/>
            </a:r>
            <a:endParaRPr b="1" sz="1800">
              <a:solidFill>
                <a:schemeClr val="dk1"/>
              </a:solidFill>
              <a:latin typeface="Times New Roman"/>
              <a:ea typeface="Times New Roman"/>
              <a:cs typeface="Times New Roman"/>
              <a:sym typeface="Times New Roman"/>
            </a:endParaRPr>
          </a:p>
        </p:txBody>
      </p:sp>
      <p:sp>
        <p:nvSpPr>
          <p:cNvPr id="124" name="Google Shape;124;p1"/>
          <p:cNvSpPr txBox="1"/>
          <p:nvPr/>
        </p:nvSpPr>
        <p:spPr>
          <a:xfrm>
            <a:off x="1547812" y="2490787"/>
            <a:ext cx="6119700" cy="28938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sr-Cyrl-RS" sz="2200">
                <a:solidFill>
                  <a:schemeClr val="dk1"/>
                </a:solidFill>
                <a:latin typeface="Times New Roman"/>
                <a:ea typeface="Times New Roman"/>
                <a:cs typeface="Times New Roman"/>
                <a:sym typeface="Times New Roman"/>
              </a:rPr>
              <a:t>4th teaching unit (fourth week):</a:t>
            </a:r>
            <a:endParaRPr b="1" sz="22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t/>
            </a:r>
            <a:endParaRPr b="1" sz="22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sr-Cyrl-RS" sz="2200">
                <a:solidFill>
                  <a:schemeClr val="dk1"/>
                </a:solidFill>
                <a:latin typeface="Times New Roman"/>
                <a:ea typeface="Times New Roman"/>
                <a:cs typeface="Times New Roman"/>
                <a:sym typeface="Times New Roman"/>
              </a:rPr>
              <a:t>The influence of personality characteristics and social specificities on communication.</a:t>
            </a:r>
            <a:endParaRPr b="1" sz="22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b="1" lang="sr-Cyrl-RS" sz="2200">
                <a:solidFill>
                  <a:schemeClr val="dk1"/>
                </a:solidFill>
                <a:latin typeface="Times New Roman"/>
                <a:ea typeface="Times New Roman"/>
                <a:cs typeface="Times New Roman"/>
                <a:sym typeface="Times New Roman"/>
              </a:rPr>
              <a:t>Professional aspects of communication skills in healthcare</a:t>
            </a:r>
            <a:endParaRPr b="1" sz="2200">
              <a:solidFill>
                <a:schemeClr val="dk1"/>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chemeClr val="dk1"/>
              </a:buClr>
              <a:buSzPts val="2800"/>
              <a:buFont typeface="Times New Roman"/>
              <a:buNone/>
            </a:pPr>
            <a:r>
              <a:t/>
            </a:r>
            <a:endParaRPr b="1" sz="2200">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None/>
            </a:pPr>
            <a:r>
              <a:t/>
            </a:r>
            <a:endParaRPr b="1" i="0" sz="2800" u="none">
              <a:solidFill>
                <a:schemeClr val="dk1"/>
              </a:solidFill>
              <a:latin typeface="Times New Roman"/>
              <a:ea typeface="Times New Roman"/>
              <a:cs typeface="Times New Roman"/>
              <a:sym typeface="Times New Roman"/>
            </a:endParaRPr>
          </a:p>
        </p:txBody>
      </p:sp>
      <p:sp>
        <p:nvSpPr>
          <p:cNvPr id="125" name="Google Shape;125;p1"/>
          <p:cNvSpPr txBox="1"/>
          <p:nvPr/>
        </p:nvSpPr>
        <p:spPr>
          <a:xfrm>
            <a:off x="5181600" y="5943600"/>
            <a:ext cx="35481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2000"/>
              <a:buFont typeface="Times New Roman"/>
              <a:buNone/>
            </a:pPr>
            <a:r>
              <a:rPr lang="sr-Cyrl-RS" sz="2000">
                <a:solidFill>
                  <a:schemeClr val="dk1"/>
                </a:solidFill>
                <a:latin typeface="Times New Roman"/>
                <a:ea typeface="Times New Roman"/>
                <a:cs typeface="Times New Roman"/>
                <a:sym typeface="Times New Roman"/>
              </a:rPr>
              <a:t>Assistant Prof Branimir Radmanovic</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0"/>
          <p:cNvSpPr txBox="1"/>
          <p:nvPr>
            <p:ph idx="4294967295" type="title"/>
          </p:nvPr>
        </p:nvSpPr>
        <p:spPr>
          <a:xfrm>
            <a:off x="530352" y="1316736"/>
            <a:ext cx="77724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When communicating with </a:t>
            </a:r>
            <a:r>
              <a:rPr b="1" lang="sr-Cyrl-RS" sz="3200">
                <a:solidFill>
                  <a:srgbClr val="FF0000"/>
                </a:solidFill>
              </a:rPr>
              <a:t>an impulsive patient</a:t>
            </a:r>
            <a:r>
              <a:rPr b="1" lang="sr-Cyrl-RS" sz="3200">
                <a:solidFill>
                  <a:srgbClr val="FFC000"/>
                </a:solidFill>
              </a:rPr>
              <a:t>, it is important for the healthcare professional to:</a:t>
            </a:r>
            <a:endParaRPr b="1" i="0" sz="3200" u="none" cap="none" strike="noStrike">
              <a:solidFill>
                <a:srgbClr val="FFC000"/>
              </a:solidFill>
              <a:latin typeface="Calibri"/>
              <a:ea typeface="Calibri"/>
              <a:cs typeface="Calibri"/>
              <a:sym typeface="Calibri"/>
            </a:endParaRPr>
          </a:p>
        </p:txBody>
      </p:sp>
      <p:sp>
        <p:nvSpPr>
          <p:cNvPr id="175" name="Google Shape;175;p10"/>
          <p:cNvSpPr txBox="1"/>
          <p:nvPr>
            <p:ph idx="1" type="body"/>
          </p:nvPr>
        </p:nvSpPr>
        <p:spPr>
          <a:xfrm>
            <a:off x="533400" y="3352800"/>
            <a:ext cx="7772400" cy="2933700"/>
          </a:xfrm>
          <a:prstGeom prst="rect">
            <a:avLst/>
          </a:prstGeom>
          <a:noFill/>
          <a:ln>
            <a:noFill/>
          </a:ln>
        </p:spPr>
        <p:txBody>
          <a:bodyPr anchorCtr="0" anchor="t" bIns="45700" lIns="45700" spcFirstLastPara="1" rIns="45700" wrap="square" tIns="45700">
            <a:noAutofit/>
          </a:bodyPr>
          <a:lstStyle/>
          <a:p>
            <a:pPr indent="0" lvl="0" marL="0" rtl="0" algn="l">
              <a:spcBef>
                <a:spcPts val="440"/>
              </a:spcBef>
              <a:spcAft>
                <a:spcPts val="0"/>
              </a:spcAft>
              <a:buClr>
                <a:schemeClr val="dk1"/>
              </a:buClr>
              <a:buSzPts val="1100"/>
              <a:buFont typeface="Arial"/>
              <a:buNone/>
            </a:pPr>
            <a:r>
              <a:rPr lang="sr-Cyrl-RS">
                <a:solidFill>
                  <a:srgbClr val="FFC000"/>
                </a:solidFill>
              </a:rPr>
              <a:t>- high degree of tolerance</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patience</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-an authentic desire to understand the patient</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-calm tone</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-sometimes a concrete suggestion in solving the problem</a:t>
            </a:r>
            <a:endParaRPr>
              <a:solidFill>
                <a:srgbClr val="FFC000"/>
              </a:solidFill>
            </a:endParaRPr>
          </a:p>
          <a:p>
            <a:pPr indent="0" lvl="0" marL="0" rtl="0" algn="l">
              <a:lnSpc>
                <a:spcPct val="100000"/>
              </a:lnSpc>
              <a:spcBef>
                <a:spcPts val="440"/>
              </a:spcBef>
              <a:spcAft>
                <a:spcPts val="0"/>
              </a:spcAft>
              <a:buSzPts val="2090"/>
              <a:buNone/>
            </a:pPr>
            <a:r>
              <a:t/>
            </a:r>
            <a:endParaRPr>
              <a:solidFill>
                <a:srgbClr val="FFC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1"/>
          <p:cNvSpPr txBox="1"/>
          <p:nvPr>
            <p:ph idx="4294967295" type="title"/>
          </p:nvPr>
        </p:nvSpPr>
        <p:spPr>
          <a:xfrm>
            <a:off x="533400" y="304800"/>
            <a:ext cx="7772400" cy="53340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Communication with </a:t>
            </a:r>
            <a:r>
              <a:rPr b="1" lang="sr-Cyrl-RS" sz="3200">
                <a:solidFill>
                  <a:srgbClr val="FF0000"/>
                </a:solidFill>
              </a:rPr>
              <a:t>an aggressive patient</a:t>
            </a:r>
            <a:r>
              <a:rPr b="1" lang="sr-Cyrl-RS" sz="3200">
                <a:solidFill>
                  <a:srgbClr val="FFC000"/>
                </a:solidFill>
              </a:rPr>
              <a:t>, in addition to the amount of medical knowledge that is taken for granted, also requires professional experience. In such a situation, the healthcare worker does everything to reduce the aggressiveness of the patient to the minimum possible level through communication.</a:t>
            </a:r>
            <a:br>
              <a:rPr b="1" i="0" lang="sr-Cyrl-RS" sz="3200" u="none" cap="none" strike="noStrike">
                <a:solidFill>
                  <a:srgbClr val="FFC000"/>
                </a:solidFill>
                <a:latin typeface="Calibri"/>
                <a:ea typeface="Calibri"/>
                <a:cs typeface="Calibri"/>
                <a:sym typeface="Calibri"/>
              </a:rPr>
            </a:br>
            <a:endParaRPr b="1" i="0" sz="3200" u="none" cap="none" strike="noStrike">
              <a:solidFill>
                <a:srgbClr val="FFC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2"/>
          <p:cNvSpPr txBox="1"/>
          <p:nvPr>
            <p:ph idx="4294967295" type="title"/>
          </p:nvPr>
        </p:nvSpPr>
        <p:spPr>
          <a:xfrm>
            <a:off x="533400" y="533400"/>
            <a:ext cx="77724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0000"/>
              </a:buClr>
              <a:buSzPts val="3200"/>
              <a:buFont typeface="Calibri"/>
              <a:buNone/>
            </a:pPr>
            <a:r>
              <a:rPr b="1" lang="sr-Cyrl-RS" sz="3200">
                <a:solidFill>
                  <a:srgbClr val="FF0000"/>
                </a:solidFill>
              </a:rPr>
              <a:t>Passive persons </a:t>
            </a:r>
            <a:r>
              <a:rPr b="1" lang="sr-Cyrl-RS" sz="3200">
                <a:solidFill>
                  <a:srgbClr val="FFC000"/>
                </a:solidFill>
              </a:rPr>
              <a:t>in communication:</a:t>
            </a:r>
            <a:endParaRPr b="0" i="0" sz="3200" u="none" cap="none" strike="noStrike">
              <a:solidFill>
                <a:srgbClr val="FFC000"/>
              </a:solidFill>
              <a:latin typeface="Calibri"/>
              <a:ea typeface="Calibri"/>
              <a:cs typeface="Calibri"/>
              <a:sym typeface="Calibri"/>
            </a:endParaRPr>
          </a:p>
        </p:txBody>
      </p:sp>
      <p:sp>
        <p:nvSpPr>
          <p:cNvPr id="186" name="Google Shape;186;p12"/>
          <p:cNvSpPr txBox="1"/>
          <p:nvPr>
            <p:ph idx="1" type="body"/>
          </p:nvPr>
        </p:nvSpPr>
        <p:spPr>
          <a:xfrm>
            <a:off x="457200" y="2209800"/>
            <a:ext cx="7772400" cy="3543300"/>
          </a:xfrm>
          <a:prstGeom prst="rect">
            <a:avLst/>
          </a:prstGeom>
          <a:noFill/>
          <a:ln>
            <a:noFill/>
          </a:ln>
        </p:spPr>
        <p:txBody>
          <a:bodyPr anchorCtr="0" anchor="t" bIns="45700" lIns="45700" spcFirstLastPara="1" rIns="45700" wrap="square" tIns="45700">
            <a:noAutofit/>
          </a:bodyPr>
          <a:lstStyle/>
          <a:p>
            <a:pPr indent="0" lvl="0" marL="0" rtl="0" algn="l">
              <a:spcBef>
                <a:spcPts val="440"/>
              </a:spcBef>
              <a:spcAft>
                <a:spcPts val="0"/>
              </a:spcAft>
              <a:buClr>
                <a:schemeClr val="dk1"/>
              </a:buClr>
              <a:buSzPts val="1100"/>
              <a:buFont typeface="Arial"/>
              <a:buNone/>
            </a:pPr>
            <a:r>
              <a:rPr lang="sr-Cyrl-RS">
                <a:solidFill>
                  <a:srgbClr val="FFC000"/>
                </a:solidFill>
              </a:rPr>
              <a:t>- take a more closed attitude</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-avoid eye contact</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they do not clearly define their wishes and goals</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-they rarely talk about their problems</a:t>
            </a:r>
            <a:endParaRPr>
              <a:solidFill>
                <a:srgbClr val="FFC000"/>
              </a:solidFill>
            </a:endParaRPr>
          </a:p>
          <a:p>
            <a:pPr indent="0" lvl="0" marL="0" rtl="0" algn="l">
              <a:lnSpc>
                <a:spcPct val="100000"/>
              </a:lnSpc>
              <a:spcBef>
                <a:spcPts val="440"/>
              </a:spcBef>
              <a:spcAft>
                <a:spcPts val="0"/>
              </a:spcAft>
              <a:buSzPts val="2090"/>
              <a:buNone/>
            </a:pPr>
            <a:r>
              <a:t/>
            </a:r>
            <a:endParaRPr>
              <a:solidFill>
                <a:srgbClr val="FFC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13"/>
          <p:cNvSpPr txBox="1"/>
          <p:nvPr>
            <p:ph idx="4294967295" type="title"/>
          </p:nvPr>
        </p:nvSpPr>
        <p:spPr>
          <a:xfrm>
            <a:off x="762000" y="3352800"/>
            <a:ext cx="7772400" cy="27432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1"/>
              </a:buClr>
              <a:buSzPts val="1100"/>
              <a:buFont typeface="Arial"/>
              <a:buNone/>
            </a:pPr>
            <a:r>
              <a:rPr b="1" lang="sr-Cyrl-RS" sz="3000">
                <a:solidFill>
                  <a:srgbClr val="FFC000"/>
                </a:solidFill>
              </a:rPr>
              <a:t>Characteristics of </a:t>
            </a:r>
            <a:r>
              <a:rPr b="1" lang="sr-Cyrl-RS" sz="3000">
                <a:solidFill>
                  <a:srgbClr val="FF0000"/>
                </a:solidFill>
              </a:rPr>
              <a:t>histrionic persons</a:t>
            </a:r>
            <a:r>
              <a:rPr b="1" lang="sr-Cyrl-RS" sz="3000">
                <a:solidFill>
                  <a:srgbClr val="FFC000"/>
                </a:solidFill>
              </a:rPr>
              <a:t> are:</a:t>
            </a:r>
            <a:endParaRPr b="1" sz="3000">
              <a:solidFill>
                <a:srgbClr val="FFC000"/>
              </a:solidFill>
            </a:endParaRPr>
          </a:p>
          <a:p>
            <a:pPr indent="0" lvl="0" marL="0" rtl="0" algn="l">
              <a:spcBef>
                <a:spcPts val="0"/>
              </a:spcBef>
              <a:spcAft>
                <a:spcPts val="0"/>
              </a:spcAft>
              <a:buClr>
                <a:schemeClr val="dk1"/>
              </a:buClr>
              <a:buSzPts val="1100"/>
              <a:buFont typeface="Arial"/>
              <a:buNone/>
            </a:pPr>
            <a:r>
              <a:rPr b="1" lang="sr-Cyrl-RS" sz="3000">
                <a:solidFill>
                  <a:srgbClr val="FFC000"/>
                </a:solidFill>
              </a:rPr>
              <a:t>- rapid change of superficial and shallow emotions</a:t>
            </a:r>
            <a:endParaRPr b="1" sz="3000">
              <a:solidFill>
                <a:srgbClr val="FFC000"/>
              </a:solidFill>
            </a:endParaRPr>
          </a:p>
          <a:p>
            <a:pPr indent="0" lvl="0" marL="0" rtl="0" algn="l">
              <a:spcBef>
                <a:spcPts val="0"/>
              </a:spcBef>
              <a:spcAft>
                <a:spcPts val="0"/>
              </a:spcAft>
              <a:buClr>
                <a:schemeClr val="dk1"/>
              </a:buClr>
              <a:buSzPts val="1100"/>
              <a:buFont typeface="Arial"/>
              <a:buNone/>
            </a:pPr>
            <a:r>
              <a:rPr b="1" lang="sr-Cyrl-RS" sz="3000">
                <a:solidFill>
                  <a:srgbClr val="FFC000"/>
                </a:solidFill>
              </a:rPr>
              <a:t>- inappropriate excitement</a:t>
            </a:r>
            <a:endParaRPr b="1" sz="3000">
              <a:solidFill>
                <a:srgbClr val="FFC000"/>
              </a:solidFill>
            </a:endParaRPr>
          </a:p>
          <a:p>
            <a:pPr indent="0" lvl="0" marL="0" rtl="0" algn="l">
              <a:spcBef>
                <a:spcPts val="0"/>
              </a:spcBef>
              <a:spcAft>
                <a:spcPts val="0"/>
              </a:spcAft>
              <a:buClr>
                <a:schemeClr val="dk1"/>
              </a:buClr>
              <a:buSzPts val="1100"/>
              <a:buFont typeface="Arial"/>
              <a:buNone/>
            </a:pPr>
            <a:r>
              <a:rPr b="1" lang="sr-Cyrl-RS" sz="3000">
                <a:solidFill>
                  <a:srgbClr val="FFC000"/>
                </a:solidFill>
              </a:rPr>
              <a:t>- self-dramatization</a:t>
            </a:r>
            <a:endParaRPr b="1" sz="3000">
              <a:solidFill>
                <a:srgbClr val="FFC000"/>
              </a:solidFill>
            </a:endParaRPr>
          </a:p>
          <a:p>
            <a:pPr indent="0" lvl="0" marL="0" rtl="0" algn="l">
              <a:spcBef>
                <a:spcPts val="0"/>
              </a:spcBef>
              <a:spcAft>
                <a:spcPts val="0"/>
              </a:spcAft>
              <a:buClr>
                <a:schemeClr val="dk1"/>
              </a:buClr>
              <a:buSzPts val="1100"/>
              <a:buFont typeface="Arial"/>
              <a:buNone/>
            </a:pPr>
            <a:r>
              <a:rPr b="1" lang="sr-Cyrl-RS" sz="3000">
                <a:solidFill>
                  <a:srgbClr val="FFC000"/>
                </a:solidFill>
              </a:rPr>
              <a:t>-egocentricity</a:t>
            </a:r>
            <a:endParaRPr b="1" sz="3000">
              <a:solidFill>
                <a:srgbClr val="FFC000"/>
              </a:solidFill>
            </a:endParaRPr>
          </a:p>
          <a:p>
            <a:pPr indent="0" lvl="0" marL="0" rtl="0" algn="l">
              <a:spcBef>
                <a:spcPts val="0"/>
              </a:spcBef>
              <a:spcAft>
                <a:spcPts val="0"/>
              </a:spcAft>
              <a:buClr>
                <a:schemeClr val="dk1"/>
              </a:buClr>
              <a:buSzPts val="1100"/>
              <a:buFont typeface="Arial"/>
              <a:buNone/>
            </a:pPr>
            <a:r>
              <a:rPr b="1" lang="sr-Cyrl-RS" sz="3000">
                <a:solidFill>
                  <a:srgbClr val="FFC000"/>
                </a:solidFill>
              </a:rPr>
              <a:t>- manipulativeness</a:t>
            </a:r>
            <a:endParaRPr b="1" sz="3000">
              <a:solidFill>
                <a:srgbClr val="FFC000"/>
              </a:solidFill>
            </a:endParaRPr>
          </a:p>
          <a:p>
            <a:pPr indent="0" lvl="0" marL="0" rtl="0" algn="l">
              <a:spcBef>
                <a:spcPts val="0"/>
              </a:spcBef>
              <a:spcAft>
                <a:spcPts val="0"/>
              </a:spcAft>
              <a:buClr>
                <a:schemeClr val="dk1"/>
              </a:buClr>
              <a:buSzPts val="1100"/>
              <a:buFont typeface="Arial"/>
              <a:buNone/>
            </a:pPr>
            <a:r>
              <a:rPr b="1" lang="sr-Cyrl-RS" sz="3000">
                <a:solidFill>
                  <a:srgbClr val="FFC000"/>
                </a:solidFill>
              </a:rPr>
              <a:t>- immaturity</a:t>
            </a:r>
            <a:endParaRPr b="1" sz="3000">
              <a:solidFill>
                <a:srgbClr val="FFC000"/>
              </a:solidFill>
            </a:endParaRPr>
          </a:p>
          <a:p>
            <a:pPr indent="0" lvl="0" marL="0" marR="0" rtl="0" algn="l">
              <a:lnSpc>
                <a:spcPct val="100000"/>
              </a:lnSpc>
              <a:spcBef>
                <a:spcPts val="0"/>
              </a:spcBef>
              <a:spcAft>
                <a:spcPts val="0"/>
              </a:spcAft>
              <a:buClr>
                <a:srgbClr val="FFC000"/>
              </a:buClr>
              <a:buSzPts val="3200"/>
              <a:buFont typeface="Calibri"/>
              <a:buNone/>
            </a:pPr>
            <a:br>
              <a:rPr b="1" i="0" lang="sr-Cyrl-RS" sz="2200" u="none" cap="none" strike="noStrike">
                <a:solidFill>
                  <a:srgbClr val="FFC000"/>
                </a:solidFill>
                <a:latin typeface="Calibri"/>
                <a:ea typeface="Calibri"/>
                <a:cs typeface="Calibri"/>
                <a:sym typeface="Calibri"/>
              </a:rPr>
            </a:br>
            <a:r>
              <a:rPr b="1" lang="sr-Cyrl-RS" sz="2700">
                <a:solidFill>
                  <a:srgbClr val="FFC000"/>
                </a:solidFill>
              </a:rPr>
              <a:t>Communication with this type requires:</a:t>
            </a:r>
            <a:endParaRPr b="1" sz="2700">
              <a:solidFill>
                <a:srgbClr val="FFC000"/>
              </a:solidFill>
            </a:endParaRPr>
          </a:p>
          <a:p>
            <a:pPr indent="0" lvl="0" marL="0" rtl="0" algn="l">
              <a:spcBef>
                <a:spcPts val="0"/>
              </a:spcBef>
              <a:spcAft>
                <a:spcPts val="0"/>
              </a:spcAft>
              <a:buClr>
                <a:schemeClr val="dk1"/>
              </a:buClr>
              <a:buSzPts val="1100"/>
              <a:buFont typeface="Arial"/>
              <a:buNone/>
            </a:pPr>
            <a:r>
              <a:rPr b="1" lang="sr-Cyrl-RS" sz="2700">
                <a:solidFill>
                  <a:srgbClr val="FFC000"/>
                </a:solidFill>
              </a:rPr>
              <a:t>- professional distance in communication</a:t>
            </a:r>
            <a:endParaRPr b="1" sz="2700">
              <a:solidFill>
                <a:srgbClr val="FFC000"/>
              </a:solidFill>
            </a:endParaRPr>
          </a:p>
          <a:p>
            <a:pPr indent="0" lvl="0" marL="0" rtl="0" algn="l">
              <a:spcBef>
                <a:spcPts val="0"/>
              </a:spcBef>
              <a:spcAft>
                <a:spcPts val="0"/>
              </a:spcAft>
              <a:buClr>
                <a:schemeClr val="dk1"/>
              </a:buClr>
              <a:buSzPts val="1100"/>
              <a:buFont typeface="Arial"/>
              <a:buNone/>
            </a:pPr>
            <a:r>
              <a:rPr b="1" lang="sr-Cyrl-RS" sz="2700">
                <a:solidFill>
                  <a:srgbClr val="FFC000"/>
                </a:solidFill>
              </a:rPr>
              <a:t>- clear verbal and non-verbal messages</a:t>
            </a:r>
            <a:endParaRPr b="1" sz="2700">
              <a:solidFill>
                <a:srgbClr val="FFC000"/>
              </a:solidFill>
            </a:endParaRPr>
          </a:p>
          <a:p>
            <a:pPr indent="0" lvl="0" marL="0" rtl="0" algn="l">
              <a:spcBef>
                <a:spcPts val="0"/>
              </a:spcBef>
              <a:spcAft>
                <a:spcPts val="0"/>
              </a:spcAft>
              <a:buClr>
                <a:schemeClr val="dk1"/>
              </a:buClr>
              <a:buSzPts val="1100"/>
              <a:buFont typeface="Arial"/>
              <a:buNone/>
            </a:pPr>
            <a:r>
              <a:rPr b="1" lang="sr-Cyrl-RS" sz="2700">
                <a:solidFill>
                  <a:srgbClr val="FFC000"/>
                </a:solidFill>
              </a:rPr>
              <a:t>- setting "clear boundaries" in communication</a:t>
            </a:r>
            <a:endParaRPr b="1" sz="2700">
              <a:solidFill>
                <a:srgbClr val="FFC000"/>
              </a:solidFill>
            </a:endParaRPr>
          </a:p>
          <a:p>
            <a:pPr indent="0" lvl="0" marL="0" marR="0" rtl="0" algn="l">
              <a:lnSpc>
                <a:spcPct val="100000"/>
              </a:lnSpc>
              <a:spcBef>
                <a:spcPts val="0"/>
              </a:spcBef>
              <a:spcAft>
                <a:spcPts val="0"/>
              </a:spcAft>
              <a:buClr>
                <a:srgbClr val="FFC000"/>
              </a:buClr>
              <a:buSzPts val="3200"/>
              <a:buFont typeface="Calibri"/>
              <a:buNone/>
            </a:pPr>
            <a:r>
              <a:t/>
            </a:r>
            <a:endParaRPr b="1" sz="2700">
              <a:solidFill>
                <a:srgbClr val="FFC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4"/>
          <p:cNvSpPr txBox="1"/>
          <p:nvPr>
            <p:ph idx="4294967295" type="title"/>
          </p:nvPr>
        </p:nvSpPr>
        <p:spPr>
          <a:xfrm>
            <a:off x="530352" y="1316736"/>
            <a:ext cx="77724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When communicating with a </a:t>
            </a:r>
            <a:r>
              <a:rPr b="1" lang="sr-Cyrl-RS" sz="3200">
                <a:solidFill>
                  <a:srgbClr val="FF0000"/>
                </a:solidFill>
              </a:rPr>
              <a:t>suspicious patient</a:t>
            </a:r>
            <a:r>
              <a:rPr b="1" lang="sr-Cyrl-RS" sz="3200">
                <a:solidFill>
                  <a:srgbClr val="FFC000"/>
                </a:solidFill>
              </a:rPr>
              <a:t>, it is necessary to:</a:t>
            </a:r>
            <a:endParaRPr b="1" i="0" sz="3200" u="none" cap="none" strike="noStrike">
              <a:solidFill>
                <a:srgbClr val="FFC000"/>
              </a:solidFill>
              <a:latin typeface="Calibri"/>
              <a:ea typeface="Calibri"/>
              <a:cs typeface="Calibri"/>
              <a:sym typeface="Calibri"/>
            </a:endParaRPr>
          </a:p>
        </p:txBody>
      </p:sp>
      <p:sp>
        <p:nvSpPr>
          <p:cNvPr id="197" name="Google Shape;197;p14"/>
          <p:cNvSpPr txBox="1"/>
          <p:nvPr>
            <p:ph idx="1" type="body"/>
          </p:nvPr>
        </p:nvSpPr>
        <p:spPr>
          <a:xfrm>
            <a:off x="530225" y="2705100"/>
            <a:ext cx="7772400" cy="3162300"/>
          </a:xfrm>
          <a:prstGeom prst="rect">
            <a:avLst/>
          </a:prstGeom>
          <a:noFill/>
          <a:ln>
            <a:noFill/>
          </a:ln>
        </p:spPr>
        <p:txBody>
          <a:bodyPr anchorCtr="0" anchor="t" bIns="45700" lIns="45700" spcFirstLastPara="1" rIns="45700" wrap="square" tIns="45700">
            <a:noAutofit/>
          </a:bodyPr>
          <a:lstStyle/>
          <a:p>
            <a:pPr indent="0" lvl="0" marL="0" rtl="0" algn="l">
              <a:spcBef>
                <a:spcPts val="440"/>
              </a:spcBef>
              <a:spcAft>
                <a:spcPts val="0"/>
              </a:spcAft>
              <a:buClr>
                <a:schemeClr val="dk1"/>
              </a:buClr>
              <a:buSzPts val="1100"/>
              <a:buFont typeface="Arial"/>
              <a:buNone/>
            </a:pPr>
            <a:r>
              <a:rPr lang="sr-Cyrl-RS">
                <a:solidFill>
                  <a:srgbClr val="FFC000"/>
                </a:solidFill>
              </a:rPr>
              <a:t>- respect for professional distance</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giving clear and accurate answers</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do not undertake the "action" of dissuasion</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respect and understanding of the patient's rigidity</a:t>
            </a:r>
            <a:endParaRPr>
              <a:solidFill>
                <a:srgbClr val="FFC000"/>
              </a:solidFill>
            </a:endParaRPr>
          </a:p>
          <a:p>
            <a:pPr indent="0" lvl="0" marL="0" rtl="0" algn="l">
              <a:lnSpc>
                <a:spcPct val="100000"/>
              </a:lnSpc>
              <a:spcBef>
                <a:spcPts val="440"/>
              </a:spcBef>
              <a:spcAft>
                <a:spcPts val="0"/>
              </a:spcAft>
              <a:buSzPts val="2090"/>
              <a:buNone/>
            </a:pPr>
            <a:r>
              <a:t/>
            </a:r>
            <a:endParaRPr>
              <a:solidFill>
                <a:srgbClr val="FFC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15"/>
          <p:cNvSpPr txBox="1"/>
          <p:nvPr>
            <p:ph idx="4294967295" type="title"/>
          </p:nvPr>
        </p:nvSpPr>
        <p:spPr>
          <a:xfrm>
            <a:off x="533400" y="762000"/>
            <a:ext cx="80010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When communicating with an </a:t>
            </a:r>
            <a:r>
              <a:rPr b="1" lang="sr-Cyrl-RS" sz="3200">
                <a:solidFill>
                  <a:srgbClr val="FF0000"/>
                </a:solidFill>
              </a:rPr>
              <a:t>anxious patient</a:t>
            </a:r>
            <a:r>
              <a:rPr b="1" lang="sr-Cyrl-RS" sz="3200">
                <a:solidFill>
                  <a:srgbClr val="FFC000"/>
                </a:solidFill>
              </a:rPr>
              <a:t>, it is important to:</a:t>
            </a:r>
            <a:endParaRPr b="1" i="0" sz="3200" u="none" cap="none" strike="noStrike">
              <a:solidFill>
                <a:srgbClr val="FFC000"/>
              </a:solidFill>
              <a:latin typeface="Calibri"/>
              <a:ea typeface="Calibri"/>
              <a:cs typeface="Calibri"/>
              <a:sym typeface="Calibri"/>
            </a:endParaRPr>
          </a:p>
        </p:txBody>
      </p:sp>
      <p:sp>
        <p:nvSpPr>
          <p:cNvPr id="203" name="Google Shape;203;p15"/>
          <p:cNvSpPr txBox="1"/>
          <p:nvPr>
            <p:ph idx="1" type="body"/>
          </p:nvPr>
        </p:nvSpPr>
        <p:spPr>
          <a:xfrm>
            <a:off x="533400" y="2648200"/>
            <a:ext cx="7772400" cy="3390900"/>
          </a:xfrm>
          <a:prstGeom prst="rect">
            <a:avLst/>
          </a:prstGeom>
          <a:noFill/>
          <a:ln>
            <a:noFill/>
          </a:ln>
        </p:spPr>
        <p:txBody>
          <a:bodyPr anchorCtr="0" anchor="t" bIns="45700" lIns="45700" spcFirstLastPara="1" rIns="45700" wrap="square" tIns="45700">
            <a:noAutofit/>
          </a:bodyPr>
          <a:lstStyle/>
          <a:p>
            <a:pPr indent="0" lvl="0" marL="0" rtl="0" algn="l">
              <a:spcBef>
                <a:spcPts val="440"/>
              </a:spcBef>
              <a:spcAft>
                <a:spcPts val="0"/>
              </a:spcAft>
              <a:buClr>
                <a:schemeClr val="dk1"/>
              </a:buClr>
              <a:buSzPts val="1100"/>
              <a:buFont typeface="Arial"/>
              <a:buNone/>
            </a:pPr>
            <a:r>
              <a:rPr lang="sr-Cyrl-RS">
                <a:solidFill>
                  <a:srgbClr val="FFC000"/>
                </a:solidFill>
              </a:rPr>
              <a:t>- give the impression of a calm and patient person who authentically encourages</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-giving space for conversation</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giving appropriate explanations related to fear</a:t>
            </a:r>
            <a:endParaRPr>
              <a:solidFill>
                <a:srgbClr val="FFC000"/>
              </a:solidFill>
            </a:endParaRPr>
          </a:p>
          <a:p>
            <a:pPr indent="0" lvl="0" marL="0" rtl="0" algn="l">
              <a:lnSpc>
                <a:spcPct val="100000"/>
              </a:lnSpc>
              <a:spcBef>
                <a:spcPts val="440"/>
              </a:spcBef>
              <a:spcAft>
                <a:spcPts val="0"/>
              </a:spcAft>
              <a:buSzPts val="2090"/>
              <a:buNone/>
            </a:pPr>
            <a:r>
              <a:t/>
            </a:r>
            <a:endParaRPr>
              <a:solidFill>
                <a:srgbClr val="FFC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6"/>
          <p:cNvSpPr txBox="1"/>
          <p:nvPr>
            <p:ph idx="1" type="body"/>
          </p:nvPr>
        </p:nvSpPr>
        <p:spPr>
          <a:xfrm>
            <a:off x="609600" y="914400"/>
            <a:ext cx="7772400" cy="1509712"/>
          </a:xfrm>
          <a:prstGeom prst="rect">
            <a:avLst/>
          </a:prstGeom>
          <a:noFill/>
          <a:ln>
            <a:noFill/>
          </a:ln>
        </p:spPr>
        <p:txBody>
          <a:bodyPr anchorCtr="0" anchor="t" bIns="45700" lIns="45700" spcFirstLastPara="1" rIns="45700" wrap="square" tIns="45700">
            <a:noAutofit/>
          </a:bodyPr>
          <a:lstStyle/>
          <a:p>
            <a:pPr indent="0" lvl="0" marL="0" rtl="0" algn="l">
              <a:lnSpc>
                <a:spcPct val="80000"/>
              </a:lnSpc>
              <a:spcBef>
                <a:spcPts val="440"/>
              </a:spcBef>
              <a:spcAft>
                <a:spcPts val="0"/>
              </a:spcAft>
              <a:buClr>
                <a:schemeClr val="dk1"/>
              </a:buClr>
              <a:buSzPts val="1100"/>
              <a:buFont typeface="Arial"/>
              <a:buNone/>
            </a:pPr>
            <a:r>
              <a:rPr lang="sr-Cyrl-RS">
                <a:solidFill>
                  <a:srgbClr val="FFC000"/>
                </a:solidFill>
                <a:latin typeface="Calibri"/>
                <a:ea typeface="Calibri"/>
                <a:cs typeface="Calibri"/>
                <a:sym typeface="Calibri"/>
              </a:rPr>
              <a:t>Population of people with special needs (impaired hearing, vision, speech, walking problems):</a:t>
            </a:r>
            <a:endParaRPr>
              <a:solidFill>
                <a:srgbClr val="FFC000"/>
              </a:solidFill>
              <a:latin typeface="Calibri"/>
              <a:ea typeface="Calibri"/>
              <a:cs typeface="Calibri"/>
              <a:sym typeface="Calibri"/>
            </a:endParaRPr>
          </a:p>
          <a:p>
            <a:pPr indent="0" lvl="0" marL="0" rtl="0" algn="l">
              <a:lnSpc>
                <a:spcPct val="80000"/>
              </a:lnSpc>
              <a:spcBef>
                <a:spcPts val="440"/>
              </a:spcBef>
              <a:spcAft>
                <a:spcPts val="0"/>
              </a:spcAft>
              <a:buClr>
                <a:schemeClr val="dk1"/>
              </a:buClr>
              <a:buSzPts val="1100"/>
              <a:buFont typeface="Arial"/>
              <a:buNone/>
            </a:pPr>
            <a:r>
              <a:rPr lang="sr-Cyrl-RS">
                <a:solidFill>
                  <a:srgbClr val="FFC000"/>
                </a:solidFill>
                <a:latin typeface="Calibri"/>
                <a:ea typeface="Calibri"/>
                <a:cs typeface="Calibri"/>
                <a:sym typeface="Calibri"/>
              </a:rPr>
              <a:t>-often characterized by subjective experiences of rejection from the environment, feelings of inferiority, shyness, shyness, sometimes mistrust and suspicion.</a:t>
            </a:r>
            <a:endParaRPr>
              <a:solidFill>
                <a:srgbClr val="FFC000"/>
              </a:solidFill>
              <a:latin typeface="Calibri"/>
              <a:ea typeface="Calibri"/>
              <a:cs typeface="Calibri"/>
              <a:sym typeface="Calibri"/>
            </a:endParaRPr>
          </a:p>
          <a:p>
            <a:pPr indent="0" lvl="0" marL="0" rtl="0" algn="l">
              <a:lnSpc>
                <a:spcPct val="80000"/>
              </a:lnSpc>
              <a:spcBef>
                <a:spcPts val="440"/>
              </a:spcBef>
              <a:spcAft>
                <a:spcPts val="0"/>
              </a:spcAft>
              <a:buClr>
                <a:schemeClr val="dk1"/>
              </a:buClr>
              <a:buSzPts val="1100"/>
              <a:buFont typeface="Arial"/>
              <a:buNone/>
            </a:pPr>
            <a:r>
              <a:t/>
            </a:r>
            <a:endParaRPr>
              <a:solidFill>
                <a:srgbClr val="FFC000"/>
              </a:solidFill>
              <a:latin typeface="Calibri"/>
              <a:ea typeface="Calibri"/>
              <a:cs typeface="Calibri"/>
              <a:sym typeface="Calibri"/>
            </a:endParaRPr>
          </a:p>
          <a:p>
            <a:pPr indent="0" lvl="0" marL="0" rtl="0" algn="l">
              <a:lnSpc>
                <a:spcPct val="80000"/>
              </a:lnSpc>
              <a:spcBef>
                <a:spcPts val="440"/>
              </a:spcBef>
              <a:spcAft>
                <a:spcPts val="0"/>
              </a:spcAft>
              <a:buClr>
                <a:schemeClr val="dk1"/>
              </a:buClr>
              <a:buSzPts val="1100"/>
              <a:buFont typeface="Arial"/>
              <a:buNone/>
            </a:pPr>
            <a:r>
              <a:rPr lang="sr-Cyrl-RS">
                <a:solidFill>
                  <a:srgbClr val="FFC000"/>
                </a:solidFill>
                <a:latin typeface="Calibri"/>
                <a:ea typeface="Calibri"/>
                <a:cs typeface="Calibri"/>
                <a:sym typeface="Calibri"/>
              </a:rPr>
              <a:t>The basic postulate in communication with people from this group is based on the fact that a sick person is not and must not be a "less valuable person", which is often the case in the environment in which we live.</a:t>
            </a:r>
            <a:endParaRPr>
              <a:solidFill>
                <a:srgbClr val="FFC000"/>
              </a:solidFill>
              <a:latin typeface="Calibri"/>
              <a:ea typeface="Calibri"/>
              <a:cs typeface="Calibri"/>
              <a:sym typeface="Calibri"/>
            </a:endParaRPr>
          </a:p>
          <a:p>
            <a:pPr indent="0" lvl="0" marL="0" rtl="0" algn="l">
              <a:lnSpc>
                <a:spcPct val="80000"/>
              </a:lnSpc>
              <a:spcBef>
                <a:spcPts val="440"/>
              </a:spcBef>
              <a:spcAft>
                <a:spcPts val="0"/>
              </a:spcAft>
              <a:buClr>
                <a:schemeClr val="dk1"/>
              </a:buClr>
              <a:buSzPts val="1100"/>
              <a:buFont typeface="Arial"/>
              <a:buNone/>
            </a:pPr>
            <a:r>
              <a:rPr lang="sr-Cyrl-RS">
                <a:solidFill>
                  <a:srgbClr val="FFC000"/>
                </a:solidFill>
                <a:latin typeface="Calibri"/>
                <a:ea typeface="Calibri"/>
                <a:cs typeface="Calibri"/>
                <a:sym typeface="Calibri"/>
              </a:rPr>
              <a:t>Visual apperception of physical deficiency in the sense of drawing attention to it by the interlocutor, can provoke such reactions.</a:t>
            </a:r>
            <a:endParaRPr>
              <a:solidFill>
                <a:srgbClr val="FFC000"/>
              </a:solidFill>
              <a:latin typeface="Calibri"/>
              <a:ea typeface="Calibri"/>
              <a:cs typeface="Calibri"/>
              <a:sym typeface="Calibri"/>
            </a:endParaRPr>
          </a:p>
          <a:p>
            <a:pPr indent="0" lvl="0" marL="0" rtl="0" algn="l">
              <a:lnSpc>
                <a:spcPct val="80000"/>
              </a:lnSpc>
              <a:spcBef>
                <a:spcPts val="440"/>
              </a:spcBef>
              <a:spcAft>
                <a:spcPts val="0"/>
              </a:spcAft>
              <a:buClr>
                <a:schemeClr val="dk1"/>
              </a:buClr>
              <a:buSzPts val="1100"/>
              <a:buFont typeface="Arial"/>
              <a:buNone/>
            </a:pPr>
            <a:r>
              <a:rPr lang="sr-Cyrl-RS">
                <a:solidFill>
                  <a:srgbClr val="FFC000"/>
                </a:solidFill>
                <a:latin typeface="Calibri"/>
                <a:ea typeface="Calibri"/>
                <a:cs typeface="Calibri"/>
                <a:sym typeface="Calibri"/>
              </a:rPr>
              <a:t>Equal participation in communication, respect for the interlocutor's personality, respect for opinions and overall personal capabilities (cognitive abilities, talent, fund of knowledge in certain areas) will make people from this population equal members of the social community, which will provide an opportunity for their authentic self-realization.</a:t>
            </a:r>
            <a:endParaRPr>
              <a:solidFill>
                <a:srgbClr val="FFC000"/>
              </a:solidFill>
              <a:latin typeface="Calibri"/>
              <a:ea typeface="Calibri"/>
              <a:cs typeface="Calibri"/>
              <a:sym typeface="Calibri"/>
            </a:endParaRPr>
          </a:p>
          <a:p>
            <a:pPr indent="0" lvl="0" marL="0" rtl="0" algn="l">
              <a:lnSpc>
                <a:spcPct val="80000"/>
              </a:lnSpc>
              <a:spcBef>
                <a:spcPts val="440"/>
              </a:spcBef>
              <a:spcAft>
                <a:spcPts val="0"/>
              </a:spcAft>
              <a:buSzPts val="2090"/>
              <a:buNone/>
            </a:pPr>
            <a:r>
              <a:t/>
            </a:r>
            <a:endParaRPr>
              <a:solidFill>
                <a:srgbClr val="FFC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7"/>
          <p:cNvSpPr txBox="1"/>
          <p:nvPr>
            <p:ph idx="4294967295" type="title"/>
          </p:nvPr>
        </p:nvSpPr>
        <p:spPr>
          <a:xfrm>
            <a:off x="400300" y="880900"/>
            <a:ext cx="7772400" cy="8505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The most common forms of reaction in diseases are:</a:t>
            </a:r>
            <a:endParaRPr b="1" i="0" sz="3200" u="none" cap="none" strike="noStrike">
              <a:solidFill>
                <a:srgbClr val="FFC000"/>
              </a:solidFill>
              <a:latin typeface="Calibri"/>
              <a:ea typeface="Calibri"/>
              <a:cs typeface="Calibri"/>
              <a:sym typeface="Calibri"/>
            </a:endParaRPr>
          </a:p>
        </p:txBody>
      </p:sp>
      <p:sp>
        <p:nvSpPr>
          <p:cNvPr id="214" name="Google Shape;214;p17"/>
          <p:cNvSpPr txBox="1"/>
          <p:nvPr>
            <p:ph idx="1" type="body"/>
          </p:nvPr>
        </p:nvSpPr>
        <p:spPr>
          <a:xfrm>
            <a:off x="530225" y="2057400"/>
            <a:ext cx="7772400" cy="2971800"/>
          </a:xfrm>
          <a:prstGeom prst="rect">
            <a:avLst/>
          </a:prstGeom>
          <a:noFill/>
          <a:ln>
            <a:noFill/>
          </a:ln>
        </p:spPr>
        <p:txBody>
          <a:bodyPr anchorCtr="0" anchor="t" bIns="45700" lIns="45700" spcFirstLastPara="1" rIns="45700" wrap="square" tIns="45700">
            <a:normAutofit lnSpcReduction="10000"/>
          </a:bodyPr>
          <a:lstStyle/>
          <a:p>
            <a:pPr indent="0" lvl="0" marL="0" rtl="0" algn="l">
              <a:lnSpc>
                <a:spcPct val="90000"/>
              </a:lnSpc>
              <a:spcBef>
                <a:spcPts val="480"/>
              </a:spcBef>
              <a:spcAft>
                <a:spcPts val="0"/>
              </a:spcAft>
              <a:buClr>
                <a:schemeClr val="dk1"/>
              </a:buClr>
              <a:buSzPts val="1100"/>
              <a:buFont typeface="Arial"/>
              <a:buNone/>
            </a:pPr>
            <a:r>
              <a:rPr lang="sr-Cyrl-RS" sz="2400">
                <a:solidFill>
                  <a:srgbClr val="FFC000"/>
                </a:solidFill>
              </a:rPr>
              <a:t>- anxiety</a:t>
            </a:r>
            <a:endParaRPr sz="2400">
              <a:solidFill>
                <a:srgbClr val="FFC000"/>
              </a:solidFill>
            </a:endParaRPr>
          </a:p>
          <a:p>
            <a:pPr indent="0" lvl="0" marL="0" rtl="0" algn="l">
              <a:lnSpc>
                <a:spcPct val="90000"/>
              </a:lnSpc>
              <a:spcBef>
                <a:spcPts val="480"/>
              </a:spcBef>
              <a:spcAft>
                <a:spcPts val="0"/>
              </a:spcAft>
              <a:buClr>
                <a:schemeClr val="dk1"/>
              </a:buClr>
              <a:buSzPts val="1100"/>
              <a:buFont typeface="Arial"/>
              <a:buNone/>
            </a:pPr>
            <a:r>
              <a:t/>
            </a:r>
            <a:endParaRPr sz="2400">
              <a:solidFill>
                <a:srgbClr val="FFC000"/>
              </a:solidFill>
            </a:endParaRPr>
          </a:p>
          <a:p>
            <a:pPr indent="0" lvl="0" marL="0" rtl="0" algn="l">
              <a:lnSpc>
                <a:spcPct val="90000"/>
              </a:lnSpc>
              <a:spcBef>
                <a:spcPts val="480"/>
              </a:spcBef>
              <a:spcAft>
                <a:spcPts val="0"/>
              </a:spcAft>
              <a:buClr>
                <a:schemeClr val="dk1"/>
              </a:buClr>
              <a:buSzPts val="1100"/>
              <a:buFont typeface="Arial"/>
              <a:buNone/>
            </a:pPr>
            <a:r>
              <a:rPr lang="sr-Cyrl-RS" sz="2400">
                <a:solidFill>
                  <a:srgbClr val="FFC000"/>
                </a:solidFill>
              </a:rPr>
              <a:t>- depression</a:t>
            </a:r>
            <a:endParaRPr sz="2400">
              <a:solidFill>
                <a:srgbClr val="FFC000"/>
              </a:solidFill>
            </a:endParaRPr>
          </a:p>
          <a:p>
            <a:pPr indent="0" lvl="0" marL="0" rtl="0" algn="l">
              <a:lnSpc>
                <a:spcPct val="90000"/>
              </a:lnSpc>
              <a:spcBef>
                <a:spcPts val="480"/>
              </a:spcBef>
              <a:spcAft>
                <a:spcPts val="0"/>
              </a:spcAft>
              <a:buClr>
                <a:schemeClr val="dk1"/>
              </a:buClr>
              <a:buSzPts val="1100"/>
              <a:buFont typeface="Arial"/>
              <a:buNone/>
            </a:pPr>
            <a:r>
              <a:t/>
            </a:r>
            <a:endParaRPr sz="2400">
              <a:solidFill>
                <a:srgbClr val="FFC000"/>
              </a:solidFill>
            </a:endParaRPr>
          </a:p>
          <a:p>
            <a:pPr indent="0" lvl="0" marL="0" rtl="0" algn="l">
              <a:lnSpc>
                <a:spcPct val="90000"/>
              </a:lnSpc>
              <a:spcBef>
                <a:spcPts val="480"/>
              </a:spcBef>
              <a:spcAft>
                <a:spcPts val="0"/>
              </a:spcAft>
              <a:buClr>
                <a:schemeClr val="dk1"/>
              </a:buClr>
              <a:buSzPts val="1100"/>
              <a:buFont typeface="Arial"/>
              <a:buNone/>
            </a:pPr>
            <a:r>
              <a:rPr lang="sr-Cyrl-RS" sz="2400">
                <a:solidFill>
                  <a:srgbClr val="FFC000"/>
                </a:solidFill>
              </a:rPr>
              <a:t>- regression</a:t>
            </a:r>
            <a:endParaRPr sz="2400">
              <a:solidFill>
                <a:srgbClr val="FFC000"/>
              </a:solidFill>
            </a:endParaRPr>
          </a:p>
          <a:p>
            <a:pPr indent="0" lvl="0" marL="0" rtl="0" algn="l">
              <a:lnSpc>
                <a:spcPct val="90000"/>
              </a:lnSpc>
              <a:spcBef>
                <a:spcPts val="480"/>
              </a:spcBef>
              <a:spcAft>
                <a:spcPts val="0"/>
              </a:spcAft>
              <a:buClr>
                <a:schemeClr val="dk1"/>
              </a:buClr>
              <a:buSzPts val="1100"/>
              <a:buFont typeface="Arial"/>
              <a:buNone/>
            </a:pPr>
            <a:r>
              <a:t/>
            </a:r>
            <a:endParaRPr sz="2400">
              <a:solidFill>
                <a:srgbClr val="FFC000"/>
              </a:solidFill>
            </a:endParaRPr>
          </a:p>
          <a:p>
            <a:pPr indent="0" lvl="0" marL="0" rtl="0" algn="l">
              <a:lnSpc>
                <a:spcPct val="90000"/>
              </a:lnSpc>
              <a:spcBef>
                <a:spcPts val="480"/>
              </a:spcBef>
              <a:spcAft>
                <a:spcPts val="0"/>
              </a:spcAft>
              <a:buClr>
                <a:schemeClr val="dk1"/>
              </a:buClr>
              <a:buSzPts val="1100"/>
              <a:buFont typeface="Arial"/>
              <a:buNone/>
            </a:pPr>
            <a:r>
              <a:rPr lang="sr-Cyrl-RS" sz="2400">
                <a:solidFill>
                  <a:srgbClr val="FFC000"/>
                </a:solidFill>
              </a:rPr>
              <a:t>- aggression</a:t>
            </a:r>
            <a:endParaRPr sz="2400">
              <a:solidFill>
                <a:srgbClr val="FFC000"/>
              </a:solidFill>
            </a:endParaRPr>
          </a:p>
          <a:p>
            <a:pPr indent="0" lvl="0" marL="0" rtl="0" algn="l">
              <a:lnSpc>
                <a:spcPct val="90000"/>
              </a:lnSpc>
              <a:spcBef>
                <a:spcPts val="480"/>
              </a:spcBef>
              <a:spcAft>
                <a:spcPts val="0"/>
              </a:spcAft>
              <a:buSzPts val="2280"/>
              <a:buNone/>
            </a:pPr>
            <a:r>
              <a:t/>
            </a:r>
            <a:endParaRPr sz="2400">
              <a:solidFill>
                <a:srgbClr val="FFC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8"/>
          <p:cNvSpPr txBox="1"/>
          <p:nvPr>
            <p:ph idx="4294967295" type="title"/>
          </p:nvPr>
        </p:nvSpPr>
        <p:spPr>
          <a:xfrm>
            <a:off x="533400" y="685800"/>
            <a:ext cx="7772400" cy="1078992"/>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The positive behavioral aspect of a healthcare worker includes:</a:t>
            </a:r>
            <a:endParaRPr b="1" i="0" sz="3200" u="none" cap="none" strike="noStrike">
              <a:solidFill>
                <a:srgbClr val="FFC000"/>
              </a:solidFill>
              <a:latin typeface="Calibri"/>
              <a:ea typeface="Calibri"/>
              <a:cs typeface="Calibri"/>
              <a:sym typeface="Calibri"/>
            </a:endParaRPr>
          </a:p>
        </p:txBody>
      </p:sp>
      <p:sp>
        <p:nvSpPr>
          <p:cNvPr id="220" name="Google Shape;220;p18"/>
          <p:cNvSpPr txBox="1"/>
          <p:nvPr>
            <p:ph idx="1" type="body"/>
          </p:nvPr>
        </p:nvSpPr>
        <p:spPr>
          <a:xfrm>
            <a:off x="533400" y="2362200"/>
            <a:ext cx="7772400" cy="4038600"/>
          </a:xfrm>
          <a:prstGeom prst="rect">
            <a:avLst/>
          </a:prstGeom>
          <a:noFill/>
          <a:ln>
            <a:noFill/>
          </a:ln>
        </p:spPr>
        <p:txBody>
          <a:bodyPr anchorCtr="0" anchor="t" bIns="45700" lIns="45700" spcFirstLastPara="1" rIns="45700" wrap="square" tIns="45700">
            <a:noAutofit/>
          </a:bodyPr>
          <a:lstStyle/>
          <a:p>
            <a:pPr indent="0" lvl="0" marL="0" rtl="0" algn="l">
              <a:spcBef>
                <a:spcPts val="440"/>
              </a:spcBef>
              <a:spcAft>
                <a:spcPts val="0"/>
              </a:spcAft>
              <a:buClr>
                <a:schemeClr val="dk1"/>
              </a:buClr>
              <a:buSzPts val="1100"/>
              <a:buFont typeface="Arial"/>
              <a:buNone/>
            </a:pPr>
            <a:r>
              <a:rPr lang="sr-Cyrl-RS">
                <a:solidFill>
                  <a:srgbClr val="FFC000"/>
                </a:solidFill>
              </a:rPr>
              <a:t>- inconspicuousness in posture, behavior and external appearance</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appropriate clothing</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neatness</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establishing eye contact with the patient</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genuine interest in the conversation</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the attitude of a calm, patient and interested listener</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smile and kindness</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behavior that sends the message that the patient and his family are "not alone"</a:t>
            </a:r>
            <a:endParaRPr>
              <a:solidFill>
                <a:srgbClr val="FFC000"/>
              </a:solidFill>
            </a:endParaRPr>
          </a:p>
          <a:p>
            <a:pPr indent="0" lvl="0" marL="0" rtl="0" algn="l">
              <a:lnSpc>
                <a:spcPct val="100000"/>
              </a:lnSpc>
              <a:spcBef>
                <a:spcPts val="440"/>
              </a:spcBef>
              <a:spcAft>
                <a:spcPts val="0"/>
              </a:spcAft>
              <a:buSzPts val="2090"/>
              <a:buNone/>
            </a:pPr>
            <a:r>
              <a:t/>
            </a:r>
            <a:endParaRPr>
              <a:solidFill>
                <a:srgbClr val="FFC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
          <p:cNvSpPr txBox="1"/>
          <p:nvPr>
            <p:ph idx="4294967295" type="title"/>
          </p:nvPr>
        </p:nvSpPr>
        <p:spPr>
          <a:xfrm>
            <a:off x="457200" y="914400"/>
            <a:ext cx="77724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Communication skills in medicine primarily include:</a:t>
            </a:r>
            <a:endParaRPr b="1" i="0" sz="3200" u="none" cap="none" strike="noStrike">
              <a:solidFill>
                <a:srgbClr val="FFC000"/>
              </a:solidFill>
              <a:latin typeface="Calibri"/>
              <a:ea typeface="Calibri"/>
              <a:cs typeface="Calibri"/>
              <a:sym typeface="Calibri"/>
            </a:endParaRPr>
          </a:p>
        </p:txBody>
      </p:sp>
      <p:sp>
        <p:nvSpPr>
          <p:cNvPr id="131" name="Google Shape;131;p2"/>
          <p:cNvSpPr txBox="1"/>
          <p:nvPr>
            <p:ph idx="1" type="body"/>
          </p:nvPr>
        </p:nvSpPr>
        <p:spPr>
          <a:xfrm>
            <a:off x="530225" y="2705100"/>
            <a:ext cx="7772400" cy="2857500"/>
          </a:xfrm>
          <a:prstGeom prst="rect">
            <a:avLst/>
          </a:prstGeom>
          <a:noFill/>
          <a:ln>
            <a:noFill/>
          </a:ln>
        </p:spPr>
        <p:txBody>
          <a:bodyPr anchorCtr="0" anchor="t" bIns="45700" lIns="45700" spcFirstLastPara="1" rIns="45700" wrap="square" tIns="45700">
            <a:noAutofit/>
          </a:bodyPr>
          <a:lstStyle/>
          <a:p>
            <a:pPr indent="0" lvl="0" marL="0" rtl="0" algn="l">
              <a:lnSpc>
                <a:spcPct val="100000"/>
              </a:lnSpc>
              <a:spcBef>
                <a:spcPts val="0"/>
              </a:spcBef>
              <a:spcAft>
                <a:spcPts val="0"/>
              </a:spcAft>
              <a:buSzPts val="2090"/>
              <a:buNone/>
            </a:pPr>
            <a:r>
              <a:rPr b="0" i="0" lang="sr-Cyrl-RS" sz="2200" u="none">
                <a:solidFill>
                  <a:srgbClr val="FFC000"/>
                </a:solidFill>
                <a:latin typeface="Constantia"/>
                <a:ea typeface="Constantia"/>
                <a:cs typeface="Constantia"/>
                <a:sym typeface="Constantia"/>
              </a:rPr>
              <a:t>- </a:t>
            </a:r>
            <a:r>
              <a:rPr lang="sr-Cyrl-RS">
                <a:solidFill>
                  <a:srgbClr val="FFC000"/>
                </a:solidFill>
              </a:rPr>
              <a:t>creating an environment of trust and security</a:t>
            </a:r>
            <a:endParaRPr/>
          </a:p>
          <a:p>
            <a:pPr indent="0" lvl="0" marL="0" rtl="0" algn="l">
              <a:lnSpc>
                <a:spcPct val="100000"/>
              </a:lnSpc>
              <a:spcBef>
                <a:spcPts val="440"/>
              </a:spcBef>
              <a:spcAft>
                <a:spcPts val="0"/>
              </a:spcAft>
              <a:buSzPts val="2090"/>
              <a:buNone/>
            </a:pPr>
            <a:r>
              <a:t/>
            </a:r>
            <a:endParaRPr b="0" i="0" sz="2200" u="none">
              <a:solidFill>
                <a:srgbClr val="FFC000"/>
              </a:solidFill>
              <a:latin typeface="Constantia"/>
              <a:ea typeface="Constantia"/>
              <a:cs typeface="Constantia"/>
              <a:sym typeface="Constantia"/>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 </a:t>
            </a:r>
            <a:r>
              <a:rPr lang="sr-Cyrl-RS">
                <a:solidFill>
                  <a:srgbClr val="FFC000"/>
                </a:solidFill>
              </a:rPr>
              <a:t>showing empathy and a humanistic attitude towards the patient</a:t>
            </a:r>
            <a:endParaRPr/>
          </a:p>
          <a:p>
            <a:pPr indent="0" lvl="0" marL="0" rtl="0" algn="l">
              <a:lnSpc>
                <a:spcPct val="100000"/>
              </a:lnSpc>
              <a:spcBef>
                <a:spcPts val="440"/>
              </a:spcBef>
              <a:spcAft>
                <a:spcPts val="0"/>
              </a:spcAft>
              <a:buSzPts val="2090"/>
              <a:buNone/>
            </a:pPr>
            <a:r>
              <a:t/>
            </a:r>
            <a:endParaRPr b="0" i="0" sz="2200" u="none">
              <a:solidFill>
                <a:srgbClr val="FFC000"/>
              </a:solidFill>
              <a:latin typeface="Constantia"/>
              <a:ea typeface="Constantia"/>
              <a:cs typeface="Constantia"/>
              <a:sym typeface="Constantia"/>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 </a:t>
            </a:r>
            <a:r>
              <a:rPr lang="sr-Cyrl-RS">
                <a:solidFill>
                  <a:srgbClr val="FFC000"/>
                </a:solidFill>
              </a:rPr>
              <a:t>appreciation of patients’ personality</a:t>
            </a:r>
            <a:endParaRPr/>
          </a:p>
          <a:p>
            <a:pPr indent="0" lvl="0" marL="0" rtl="0" algn="l">
              <a:lnSpc>
                <a:spcPct val="100000"/>
              </a:lnSpc>
              <a:spcBef>
                <a:spcPts val="440"/>
              </a:spcBef>
              <a:spcAft>
                <a:spcPts val="0"/>
              </a:spcAft>
              <a:buSzPts val="2090"/>
              <a:buNone/>
            </a:pPr>
            <a:r>
              <a:t/>
            </a:r>
            <a:endParaRPr b="0" i="0" sz="2200" u="none">
              <a:solidFill>
                <a:srgbClr val="FFC000"/>
              </a:solidFill>
              <a:latin typeface="Constantia"/>
              <a:ea typeface="Constantia"/>
              <a:cs typeface="Constantia"/>
              <a:sym typeface="Constantia"/>
            </a:endParaRPr>
          </a:p>
          <a:p>
            <a:pPr indent="0" lvl="0" marL="0" rtl="0" algn="l">
              <a:lnSpc>
                <a:spcPct val="100000"/>
              </a:lnSpc>
              <a:spcBef>
                <a:spcPts val="440"/>
              </a:spcBef>
              <a:spcAft>
                <a:spcPts val="0"/>
              </a:spcAft>
              <a:buSzPts val="2090"/>
              <a:buNone/>
            </a:pPr>
            <a:r>
              <a:t/>
            </a:r>
            <a:endParaRPr b="0" i="0" sz="2200" u="none">
              <a:solidFill>
                <a:srgbClr val="FFC000"/>
              </a:solidFill>
              <a:latin typeface="Constantia"/>
              <a:ea typeface="Constantia"/>
              <a:cs typeface="Constantia"/>
              <a:sym typeface="Constantia"/>
            </a:endParaRPr>
          </a:p>
          <a:p>
            <a:pPr indent="0" lvl="0" marL="0" rtl="0" algn="l">
              <a:spcBef>
                <a:spcPts val="440"/>
              </a:spcBef>
              <a:spcAft>
                <a:spcPts val="0"/>
              </a:spcAft>
              <a:buSzPts val="2090"/>
              <a:buNone/>
            </a:pPr>
            <a:r>
              <a:t/>
            </a:r>
            <a:endParaRPr b="0" i="0" sz="2200" u="none">
              <a:solidFill>
                <a:srgbClr val="FFC000"/>
              </a:solidFill>
              <a:latin typeface="Constantia"/>
              <a:ea typeface="Constantia"/>
              <a:cs typeface="Constantia"/>
              <a:sym typeface="Constanti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3"/>
          <p:cNvSpPr txBox="1"/>
          <p:nvPr>
            <p:ph idx="4294967295" type="title"/>
          </p:nvPr>
        </p:nvSpPr>
        <p:spPr>
          <a:xfrm>
            <a:off x="530352" y="1316736"/>
            <a:ext cx="77724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It is expected that the terminology used by the healthcare professional in communication will be</a:t>
            </a:r>
            <a:r>
              <a:rPr b="1" i="0" lang="sr-Cyrl-RS" sz="3200" u="none" cap="none" strike="noStrike">
                <a:solidFill>
                  <a:srgbClr val="FFC000"/>
                </a:solidFill>
                <a:latin typeface="Calibri"/>
                <a:ea typeface="Calibri"/>
                <a:cs typeface="Calibri"/>
                <a:sym typeface="Calibri"/>
              </a:rPr>
              <a:t>:</a:t>
            </a:r>
            <a:endParaRPr b="1" i="0" sz="3200" u="none" cap="none" strike="noStrike">
              <a:solidFill>
                <a:srgbClr val="FFC000"/>
              </a:solidFill>
              <a:latin typeface="Calibri"/>
              <a:ea typeface="Calibri"/>
              <a:cs typeface="Calibri"/>
              <a:sym typeface="Calibri"/>
            </a:endParaRPr>
          </a:p>
        </p:txBody>
      </p:sp>
      <p:sp>
        <p:nvSpPr>
          <p:cNvPr id="137" name="Google Shape;137;p3"/>
          <p:cNvSpPr txBox="1"/>
          <p:nvPr>
            <p:ph idx="1" type="body"/>
          </p:nvPr>
        </p:nvSpPr>
        <p:spPr>
          <a:xfrm>
            <a:off x="530225" y="2971800"/>
            <a:ext cx="7772400" cy="3048000"/>
          </a:xfrm>
          <a:prstGeom prst="rect">
            <a:avLst/>
          </a:prstGeom>
          <a:noFill/>
          <a:ln>
            <a:noFill/>
          </a:ln>
        </p:spPr>
        <p:txBody>
          <a:bodyPr anchorCtr="0" anchor="t" bIns="45700" lIns="45700" spcFirstLastPara="1" rIns="45700" wrap="square" tIns="45700">
            <a:noAutofit/>
          </a:bodyPr>
          <a:lstStyle/>
          <a:p>
            <a:pPr indent="0" lvl="0" marL="0" rtl="0" algn="l">
              <a:lnSpc>
                <a:spcPct val="100000"/>
              </a:lnSpc>
              <a:spcBef>
                <a:spcPts val="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clear</a:t>
            </a:r>
            <a:endParaRPr/>
          </a:p>
          <a:p>
            <a:pPr indent="0" lvl="0" marL="0" rtl="0" algn="l">
              <a:lnSpc>
                <a:spcPct val="100000"/>
              </a:lnSpc>
              <a:spcBef>
                <a:spcPts val="440"/>
              </a:spcBef>
              <a:spcAft>
                <a:spcPts val="0"/>
              </a:spcAft>
              <a:buSzPts val="2090"/>
              <a:buNone/>
            </a:pPr>
            <a:r>
              <a:t/>
            </a:r>
            <a:endParaRPr b="0" i="0" sz="2200" u="none">
              <a:solidFill>
                <a:srgbClr val="FFC000"/>
              </a:solidFill>
              <a:latin typeface="Constantia"/>
              <a:ea typeface="Constantia"/>
              <a:cs typeface="Constantia"/>
              <a:sym typeface="Constantia"/>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understandable</a:t>
            </a:r>
            <a:endParaRPr/>
          </a:p>
          <a:p>
            <a:pPr indent="0" lvl="0" marL="0" rtl="0" algn="l">
              <a:lnSpc>
                <a:spcPct val="100000"/>
              </a:lnSpc>
              <a:spcBef>
                <a:spcPts val="440"/>
              </a:spcBef>
              <a:spcAft>
                <a:spcPts val="0"/>
              </a:spcAft>
              <a:buSzPts val="2090"/>
              <a:buNone/>
            </a:pPr>
            <a:r>
              <a:t/>
            </a:r>
            <a:endParaRPr b="0" i="0" sz="2200" u="none">
              <a:solidFill>
                <a:srgbClr val="FFC000"/>
              </a:solidFill>
              <a:latin typeface="Constantia"/>
              <a:ea typeface="Constantia"/>
              <a:cs typeface="Constantia"/>
              <a:sym typeface="Constantia"/>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unequivocal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4"/>
          <p:cNvSpPr txBox="1"/>
          <p:nvPr>
            <p:ph idx="4294967295" type="title"/>
          </p:nvPr>
        </p:nvSpPr>
        <p:spPr>
          <a:xfrm>
            <a:off x="533400" y="990600"/>
            <a:ext cx="77724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Behaviors of health workers that ensure good communication are</a:t>
            </a:r>
            <a:r>
              <a:rPr b="1" i="0" lang="sr-Cyrl-RS" sz="3200" u="none" cap="none" strike="noStrike">
                <a:solidFill>
                  <a:srgbClr val="FFC000"/>
                </a:solidFill>
                <a:latin typeface="Calibri"/>
                <a:ea typeface="Calibri"/>
                <a:cs typeface="Calibri"/>
                <a:sym typeface="Calibri"/>
              </a:rPr>
              <a:t>:</a:t>
            </a:r>
            <a:endParaRPr b="1" i="0" sz="3200" u="none" cap="none" strike="noStrike">
              <a:solidFill>
                <a:srgbClr val="FFC000"/>
              </a:solidFill>
              <a:latin typeface="Calibri"/>
              <a:ea typeface="Calibri"/>
              <a:cs typeface="Calibri"/>
              <a:sym typeface="Calibri"/>
            </a:endParaRPr>
          </a:p>
        </p:txBody>
      </p:sp>
      <p:sp>
        <p:nvSpPr>
          <p:cNvPr id="143" name="Google Shape;143;p4"/>
          <p:cNvSpPr txBox="1"/>
          <p:nvPr>
            <p:ph idx="1" type="body"/>
          </p:nvPr>
        </p:nvSpPr>
        <p:spPr>
          <a:xfrm>
            <a:off x="533400" y="3048000"/>
            <a:ext cx="7772400" cy="2971800"/>
          </a:xfrm>
          <a:prstGeom prst="rect">
            <a:avLst/>
          </a:prstGeom>
          <a:noFill/>
          <a:ln>
            <a:noFill/>
          </a:ln>
        </p:spPr>
        <p:txBody>
          <a:bodyPr anchorCtr="0" anchor="t" bIns="45700" lIns="45700" spcFirstLastPara="1" rIns="45700" wrap="square" tIns="45700">
            <a:noAutofit/>
          </a:bodyPr>
          <a:lstStyle/>
          <a:p>
            <a:pPr indent="0" lvl="0" marL="0" rtl="0" algn="l">
              <a:lnSpc>
                <a:spcPct val="100000"/>
              </a:lnSpc>
              <a:spcBef>
                <a:spcPts val="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flexibility</a:t>
            </a:r>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benevolence</a:t>
            </a:r>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tolerance</a:t>
            </a:r>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showing empathy</a:t>
            </a:r>
            <a:endParaRPr/>
          </a:p>
          <a:p>
            <a:pPr indent="0" lvl="0" marL="0" rtl="0" algn="l">
              <a:lnSpc>
                <a:spcPct val="100000"/>
              </a:lnSpc>
              <a:spcBef>
                <a:spcPts val="440"/>
              </a:spcBef>
              <a:spcAft>
                <a:spcPts val="0"/>
              </a:spcAft>
              <a:buSzPts val="2090"/>
              <a:buNone/>
            </a:pPr>
            <a:r>
              <a:rPr b="0" i="0" lang="sr-Cyrl-RS" sz="2200" u="none">
                <a:solidFill>
                  <a:srgbClr val="FFC000"/>
                </a:solidFill>
                <a:latin typeface="Constantia"/>
                <a:ea typeface="Constantia"/>
                <a:cs typeface="Constantia"/>
                <a:sym typeface="Constantia"/>
              </a:rPr>
              <a:t>-</a:t>
            </a:r>
            <a:r>
              <a:rPr lang="sr-Cyrl-RS">
                <a:solidFill>
                  <a:srgbClr val="FFC000"/>
                </a:solidFill>
              </a:rPr>
              <a:t>finding common elements (eg interests) with the patient</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5"/>
          <p:cNvSpPr txBox="1"/>
          <p:nvPr>
            <p:ph idx="4294967295" type="title"/>
          </p:nvPr>
        </p:nvSpPr>
        <p:spPr>
          <a:xfrm>
            <a:off x="857500" y="547625"/>
            <a:ext cx="8382000" cy="60198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Clr>
                <a:schemeClr val="dk1"/>
              </a:buClr>
              <a:buSzPts val="1100"/>
              <a:buFont typeface="Arial"/>
              <a:buNone/>
            </a:pPr>
            <a:r>
              <a:rPr b="1" lang="sr-Cyrl-RS" sz="3000">
                <a:solidFill>
                  <a:srgbClr val="FFC000"/>
                </a:solidFill>
              </a:rPr>
              <a:t>We understand personality as a relatively cohesive and changing set of primarily psychological traits (thinking, affective response, intelligence, behavior and many others), but also a number of other social and biological characteristics.</a:t>
            </a:r>
            <a:endParaRPr b="1" sz="3000">
              <a:solidFill>
                <a:srgbClr val="FFC000"/>
              </a:solidFill>
            </a:endParaRPr>
          </a:p>
          <a:p>
            <a:pPr indent="0" lvl="0" marL="0" marR="0" rtl="0" algn="l">
              <a:lnSpc>
                <a:spcPct val="100000"/>
              </a:lnSpc>
              <a:spcBef>
                <a:spcPts val="0"/>
              </a:spcBef>
              <a:spcAft>
                <a:spcPts val="0"/>
              </a:spcAft>
              <a:buClr>
                <a:srgbClr val="FF0000"/>
              </a:buClr>
              <a:buSzPts val="3000"/>
              <a:buFont typeface="Calibri"/>
              <a:buNone/>
            </a:pPr>
            <a:br>
              <a:rPr b="1" i="0" lang="sr-Cyrl-RS" sz="3000" u="none" cap="none" strike="noStrike">
                <a:solidFill>
                  <a:srgbClr val="FFC000"/>
                </a:solidFill>
                <a:latin typeface="Calibri"/>
                <a:ea typeface="Calibri"/>
                <a:cs typeface="Calibri"/>
                <a:sym typeface="Calibri"/>
              </a:rPr>
            </a:br>
            <a:br>
              <a:rPr b="1" i="0" lang="sr-Cyrl-RS" sz="3000" u="none" cap="none" strike="noStrike">
                <a:solidFill>
                  <a:srgbClr val="FFC000"/>
                </a:solidFill>
                <a:latin typeface="Calibri"/>
                <a:ea typeface="Calibri"/>
                <a:cs typeface="Calibri"/>
                <a:sym typeface="Calibri"/>
              </a:rPr>
            </a:br>
            <a:r>
              <a:rPr b="1" lang="sr-Cyrl-RS" sz="3000">
                <a:solidFill>
                  <a:srgbClr val="FFC000"/>
                </a:solidFill>
              </a:rPr>
              <a:t>One of the very important conditions for good communication with the patient is</a:t>
            </a:r>
            <a:endParaRPr b="1" sz="3000">
              <a:solidFill>
                <a:srgbClr val="FFC000"/>
              </a:solidFill>
            </a:endParaRPr>
          </a:p>
          <a:p>
            <a:pPr indent="0" lvl="0" marL="0" rtl="0" algn="l">
              <a:spcBef>
                <a:spcPts val="0"/>
              </a:spcBef>
              <a:spcAft>
                <a:spcPts val="0"/>
              </a:spcAft>
              <a:buClr>
                <a:schemeClr val="dk1"/>
              </a:buClr>
              <a:buSzPts val="1100"/>
              <a:buFont typeface="Arial"/>
              <a:buNone/>
            </a:pPr>
            <a:r>
              <a:rPr b="1" lang="sr-Cyrl-RS" sz="3000">
                <a:solidFill>
                  <a:srgbClr val="FFC000"/>
                </a:solidFill>
              </a:rPr>
              <a:t>looking at </a:t>
            </a:r>
            <a:r>
              <a:rPr b="1" lang="sr-Cyrl-RS" sz="3000">
                <a:solidFill>
                  <a:srgbClr val="FF0000"/>
                </a:solidFill>
              </a:rPr>
              <a:t>his psychological personality traits.</a:t>
            </a:r>
            <a:endParaRPr b="1" sz="3000">
              <a:solidFill>
                <a:srgbClr val="FF0000"/>
              </a:solidFill>
            </a:endParaRPr>
          </a:p>
          <a:p>
            <a:pPr indent="0" lvl="0" marL="0" marR="0" rtl="0" algn="l">
              <a:lnSpc>
                <a:spcPct val="100000"/>
              </a:lnSpc>
              <a:spcBef>
                <a:spcPts val="0"/>
              </a:spcBef>
              <a:spcAft>
                <a:spcPts val="0"/>
              </a:spcAft>
              <a:buClr>
                <a:srgbClr val="FF0000"/>
              </a:buClr>
              <a:buSzPts val="3000"/>
              <a:buFont typeface="Calibri"/>
              <a:buNone/>
            </a:pPr>
            <a:r>
              <a:t/>
            </a:r>
            <a:endParaRPr b="1" sz="300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6"/>
          <p:cNvSpPr txBox="1"/>
          <p:nvPr>
            <p:ph idx="1" type="body"/>
          </p:nvPr>
        </p:nvSpPr>
        <p:spPr>
          <a:xfrm>
            <a:off x="609600" y="838200"/>
            <a:ext cx="8229600" cy="5289550"/>
          </a:xfrm>
          <a:prstGeom prst="rect">
            <a:avLst/>
          </a:prstGeom>
          <a:noFill/>
          <a:ln>
            <a:noFill/>
          </a:ln>
        </p:spPr>
        <p:txBody>
          <a:bodyPr anchorCtr="0" anchor="t" bIns="45700" lIns="45700" spcFirstLastPara="1" rIns="45700" wrap="square" tIns="45700">
            <a:noAutofit/>
          </a:bodyPr>
          <a:lstStyle/>
          <a:p>
            <a:pPr indent="0" lvl="0" marL="0" rtl="0" algn="l">
              <a:lnSpc>
                <a:spcPct val="90000"/>
              </a:lnSpc>
              <a:spcBef>
                <a:spcPts val="520"/>
              </a:spcBef>
              <a:spcAft>
                <a:spcPts val="0"/>
              </a:spcAft>
              <a:buClr>
                <a:schemeClr val="dk1"/>
              </a:buClr>
              <a:buSzPts val="1100"/>
              <a:buFont typeface="Arial"/>
              <a:buNone/>
            </a:pPr>
            <a:r>
              <a:rPr lang="sr-Cyrl-RS" sz="2600">
                <a:solidFill>
                  <a:srgbClr val="FFC000"/>
                </a:solidFill>
                <a:latin typeface="Calibri"/>
                <a:ea typeface="Calibri"/>
                <a:cs typeface="Calibri"/>
                <a:sym typeface="Calibri"/>
              </a:rPr>
              <a:t>A mentally healthy person is one who:</a:t>
            </a:r>
            <a:endParaRPr sz="2600">
              <a:solidFill>
                <a:srgbClr val="FFC000"/>
              </a:solidFill>
              <a:latin typeface="Calibri"/>
              <a:ea typeface="Calibri"/>
              <a:cs typeface="Calibri"/>
              <a:sym typeface="Calibri"/>
            </a:endParaRPr>
          </a:p>
          <a:p>
            <a:pPr indent="0" lvl="0" marL="0" rtl="0" algn="l">
              <a:lnSpc>
                <a:spcPct val="90000"/>
              </a:lnSpc>
              <a:spcBef>
                <a:spcPts val="520"/>
              </a:spcBef>
              <a:spcAft>
                <a:spcPts val="0"/>
              </a:spcAft>
              <a:buClr>
                <a:schemeClr val="dk1"/>
              </a:buClr>
              <a:buSzPts val="1100"/>
              <a:buFont typeface="Arial"/>
              <a:buNone/>
            </a:pPr>
            <a:r>
              <a:rPr lang="sr-Cyrl-RS" sz="2600">
                <a:solidFill>
                  <a:srgbClr val="FFC000"/>
                </a:solidFill>
                <a:latin typeface="Calibri"/>
                <a:ea typeface="Calibri"/>
                <a:cs typeface="Calibri"/>
                <a:sym typeface="Calibri"/>
              </a:rPr>
              <a:t>1. devoid of psychiatric illness</a:t>
            </a:r>
            <a:endParaRPr sz="2600">
              <a:solidFill>
                <a:srgbClr val="FFC000"/>
              </a:solidFill>
              <a:latin typeface="Calibri"/>
              <a:ea typeface="Calibri"/>
              <a:cs typeface="Calibri"/>
              <a:sym typeface="Calibri"/>
            </a:endParaRPr>
          </a:p>
          <a:p>
            <a:pPr indent="0" lvl="0" marL="0" rtl="0" algn="l">
              <a:lnSpc>
                <a:spcPct val="90000"/>
              </a:lnSpc>
              <a:spcBef>
                <a:spcPts val="520"/>
              </a:spcBef>
              <a:spcAft>
                <a:spcPts val="0"/>
              </a:spcAft>
              <a:buClr>
                <a:schemeClr val="dk1"/>
              </a:buClr>
              <a:buSzPts val="1100"/>
              <a:buFont typeface="Arial"/>
              <a:buNone/>
            </a:pPr>
            <a:r>
              <a:rPr lang="sr-Cyrl-RS" sz="2600">
                <a:solidFill>
                  <a:srgbClr val="FFC000"/>
                </a:solidFill>
                <a:latin typeface="Calibri"/>
                <a:ea typeface="Calibri"/>
                <a:cs typeface="Calibri"/>
                <a:sym typeface="Calibri"/>
              </a:rPr>
              <a:t>2. who has a general good condition and a feeling of satisfaction with their own functioning (most of the time)</a:t>
            </a:r>
            <a:endParaRPr sz="2600">
              <a:solidFill>
                <a:srgbClr val="FFC000"/>
              </a:solidFill>
              <a:latin typeface="Calibri"/>
              <a:ea typeface="Calibri"/>
              <a:cs typeface="Calibri"/>
              <a:sym typeface="Calibri"/>
            </a:endParaRPr>
          </a:p>
          <a:p>
            <a:pPr indent="0" lvl="0" marL="0" rtl="0" algn="l">
              <a:lnSpc>
                <a:spcPct val="90000"/>
              </a:lnSpc>
              <a:spcBef>
                <a:spcPts val="520"/>
              </a:spcBef>
              <a:spcAft>
                <a:spcPts val="0"/>
              </a:spcAft>
              <a:buClr>
                <a:schemeClr val="dk1"/>
              </a:buClr>
              <a:buSzPts val="1100"/>
              <a:buFont typeface="Arial"/>
              <a:buNone/>
            </a:pPr>
            <a:r>
              <a:rPr lang="sr-Cyrl-RS" sz="2600">
                <a:solidFill>
                  <a:srgbClr val="FFC000"/>
                </a:solidFill>
                <a:latin typeface="Calibri"/>
                <a:ea typeface="Calibri"/>
                <a:cs typeface="Calibri"/>
                <a:sym typeface="Calibri"/>
              </a:rPr>
              <a:t>3. functions with its full (or close to full) intellectual, physical and emotional capacity</a:t>
            </a:r>
            <a:endParaRPr sz="2600">
              <a:solidFill>
                <a:srgbClr val="FFC000"/>
              </a:solidFill>
              <a:latin typeface="Calibri"/>
              <a:ea typeface="Calibri"/>
              <a:cs typeface="Calibri"/>
              <a:sym typeface="Calibri"/>
            </a:endParaRPr>
          </a:p>
          <a:p>
            <a:pPr indent="0" lvl="0" marL="0" rtl="0" algn="l">
              <a:lnSpc>
                <a:spcPct val="90000"/>
              </a:lnSpc>
              <a:spcBef>
                <a:spcPts val="520"/>
              </a:spcBef>
              <a:spcAft>
                <a:spcPts val="0"/>
              </a:spcAft>
              <a:buClr>
                <a:schemeClr val="dk1"/>
              </a:buClr>
              <a:buSzPts val="1100"/>
              <a:buFont typeface="Arial"/>
              <a:buNone/>
            </a:pPr>
            <a:r>
              <a:rPr lang="sr-Cyrl-RS" sz="2600">
                <a:solidFill>
                  <a:srgbClr val="FFC000"/>
                </a:solidFill>
                <a:latin typeface="Calibri"/>
                <a:ea typeface="Calibri"/>
                <a:cs typeface="Calibri"/>
                <a:sym typeface="Calibri"/>
              </a:rPr>
              <a:t>4. capable of fighting and cooperating with the environment (good adaptive capacity), i.e. that she has good relations with her parents, colleagues, wider social environment and that she has a good Ego strength, which means that, among other things, she is able to actively and successfully resolve conflict situations (J. Marić, 2001).</a:t>
            </a:r>
            <a:endParaRPr sz="2600">
              <a:solidFill>
                <a:srgbClr val="FFC000"/>
              </a:solidFill>
              <a:latin typeface="Calibri"/>
              <a:ea typeface="Calibri"/>
              <a:cs typeface="Calibri"/>
              <a:sym typeface="Calibri"/>
            </a:endParaRPr>
          </a:p>
          <a:p>
            <a:pPr indent="0" lvl="0" marL="0" rtl="0" algn="l">
              <a:lnSpc>
                <a:spcPct val="90000"/>
              </a:lnSpc>
              <a:spcBef>
                <a:spcPts val="520"/>
              </a:spcBef>
              <a:spcAft>
                <a:spcPts val="0"/>
              </a:spcAft>
              <a:buSzPts val="2470"/>
              <a:buNone/>
            </a:pPr>
            <a:r>
              <a:t/>
            </a:r>
            <a:endParaRPr sz="2600">
              <a:solidFill>
                <a:srgbClr val="FFC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7"/>
          <p:cNvSpPr txBox="1"/>
          <p:nvPr>
            <p:ph idx="1" type="body"/>
          </p:nvPr>
        </p:nvSpPr>
        <p:spPr>
          <a:xfrm>
            <a:off x="530225" y="1295400"/>
            <a:ext cx="8308975" cy="4343400"/>
          </a:xfrm>
          <a:prstGeom prst="rect">
            <a:avLst/>
          </a:prstGeom>
          <a:noFill/>
          <a:ln>
            <a:noFill/>
          </a:ln>
        </p:spPr>
        <p:txBody>
          <a:bodyPr anchorCtr="0" anchor="t" bIns="45700" lIns="45700" spcFirstLastPara="1" rIns="45700" wrap="square" tIns="45700">
            <a:noAutofit/>
          </a:bodyPr>
          <a:lstStyle/>
          <a:p>
            <a:pPr indent="0" lvl="0" marL="0" rtl="0" algn="l">
              <a:spcBef>
                <a:spcPts val="560"/>
              </a:spcBef>
              <a:spcAft>
                <a:spcPts val="0"/>
              </a:spcAft>
              <a:buClr>
                <a:schemeClr val="dk1"/>
              </a:buClr>
              <a:buSzPts val="1100"/>
              <a:buFont typeface="Arial"/>
              <a:buNone/>
            </a:pPr>
            <a:r>
              <a:rPr lang="sr-Cyrl-RS" sz="2800">
                <a:solidFill>
                  <a:srgbClr val="FFC000"/>
                </a:solidFill>
                <a:latin typeface="Calibri"/>
                <a:ea typeface="Calibri"/>
                <a:cs typeface="Calibri"/>
                <a:sym typeface="Calibri"/>
              </a:rPr>
              <a:t>Regardless of the personality type of the patient and the psychopathology he exhibits, the doctor must respect the basic principles of "good communication with the patient".</a:t>
            </a:r>
            <a:endParaRPr sz="2800">
              <a:solidFill>
                <a:srgbClr val="FFC000"/>
              </a:solidFill>
              <a:latin typeface="Calibri"/>
              <a:ea typeface="Calibri"/>
              <a:cs typeface="Calibri"/>
              <a:sym typeface="Calibri"/>
            </a:endParaRPr>
          </a:p>
          <a:p>
            <a:pPr indent="0" lvl="0" marL="0" rtl="0" algn="l">
              <a:spcBef>
                <a:spcPts val="560"/>
              </a:spcBef>
              <a:spcAft>
                <a:spcPts val="0"/>
              </a:spcAft>
              <a:buClr>
                <a:schemeClr val="dk1"/>
              </a:buClr>
              <a:buSzPts val="1100"/>
              <a:buFont typeface="Arial"/>
              <a:buNone/>
            </a:pPr>
            <a:r>
              <a:t/>
            </a:r>
            <a:endParaRPr sz="2800">
              <a:solidFill>
                <a:srgbClr val="FFC000"/>
              </a:solidFill>
              <a:latin typeface="Calibri"/>
              <a:ea typeface="Calibri"/>
              <a:cs typeface="Calibri"/>
              <a:sym typeface="Calibri"/>
            </a:endParaRPr>
          </a:p>
          <a:p>
            <a:pPr indent="0" lvl="0" marL="0" rtl="0" algn="l">
              <a:spcBef>
                <a:spcPts val="560"/>
              </a:spcBef>
              <a:spcAft>
                <a:spcPts val="0"/>
              </a:spcAft>
              <a:buClr>
                <a:schemeClr val="dk1"/>
              </a:buClr>
              <a:buSzPts val="1100"/>
              <a:buFont typeface="Arial"/>
              <a:buNone/>
            </a:pPr>
            <a:r>
              <a:rPr lang="sr-Cyrl-RS" sz="2800">
                <a:solidFill>
                  <a:srgbClr val="FFC000"/>
                </a:solidFill>
                <a:latin typeface="Calibri"/>
                <a:ea typeface="Calibri"/>
                <a:cs typeface="Calibri"/>
                <a:sym typeface="Calibri"/>
              </a:rPr>
              <a:t>Respecting the patient's personality first of all means creating an atmosphere of trust and security, empathy, expressing authentic interest and commitment.</a:t>
            </a:r>
            <a:endParaRPr sz="2800">
              <a:solidFill>
                <a:srgbClr val="FFC000"/>
              </a:solidFill>
              <a:latin typeface="Calibri"/>
              <a:ea typeface="Calibri"/>
              <a:cs typeface="Calibri"/>
              <a:sym typeface="Calibri"/>
            </a:endParaRPr>
          </a:p>
          <a:p>
            <a:pPr indent="0" lvl="0" marL="0" rtl="0" algn="l">
              <a:lnSpc>
                <a:spcPct val="100000"/>
              </a:lnSpc>
              <a:spcBef>
                <a:spcPts val="560"/>
              </a:spcBef>
              <a:spcAft>
                <a:spcPts val="0"/>
              </a:spcAft>
              <a:buSzPts val="2660"/>
              <a:buNone/>
            </a:pPr>
            <a:r>
              <a:t/>
            </a:r>
            <a:endParaRPr sz="2800">
              <a:solidFill>
                <a:srgbClr val="FFC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8"/>
          <p:cNvSpPr txBox="1"/>
          <p:nvPr>
            <p:ph idx="4294967295" type="title"/>
          </p:nvPr>
        </p:nvSpPr>
        <p:spPr>
          <a:xfrm>
            <a:off x="533400" y="533400"/>
            <a:ext cx="8308848" cy="54102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C000"/>
              </a:buClr>
              <a:buSzPts val="3200"/>
              <a:buFont typeface="Calibri"/>
              <a:buNone/>
            </a:pPr>
            <a:r>
              <a:rPr b="1" lang="sr-Cyrl-RS" sz="3200">
                <a:solidFill>
                  <a:srgbClr val="FFC000"/>
                </a:solidFill>
              </a:rPr>
              <a:t>In communication with </a:t>
            </a:r>
            <a:r>
              <a:rPr b="1" lang="sr-Cyrl-RS" sz="3200">
                <a:solidFill>
                  <a:srgbClr val="FF0000"/>
                </a:solidFill>
              </a:rPr>
              <a:t>a depressed patient</a:t>
            </a:r>
            <a:r>
              <a:rPr b="1" lang="sr-Cyrl-RS" sz="3200">
                <a:solidFill>
                  <a:srgbClr val="FFC000"/>
                </a:solidFill>
              </a:rPr>
              <a:t>, authentic interest in the patient and his current life position and showing empathy contribute to strengthening his inner strength, raising self-esteem, overcoming negative feelings, which is the path to achieving a greater degree of independence.</a:t>
            </a:r>
            <a:br>
              <a:rPr b="1" i="0" lang="sr-Cyrl-RS" sz="3200" u="none" cap="none" strike="noStrike">
                <a:solidFill>
                  <a:srgbClr val="4AE3AC"/>
                </a:solidFill>
                <a:latin typeface="Calibri"/>
                <a:ea typeface="Calibri"/>
                <a:cs typeface="Calibri"/>
                <a:sym typeface="Calibri"/>
              </a:rPr>
            </a:br>
            <a:endParaRPr b="1" i="0" sz="3200" u="none" cap="none" strike="noStrike">
              <a:solidFill>
                <a:srgbClr val="FFC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9"/>
          <p:cNvSpPr txBox="1"/>
          <p:nvPr>
            <p:ph idx="4294967295" type="title"/>
          </p:nvPr>
        </p:nvSpPr>
        <p:spPr>
          <a:xfrm>
            <a:off x="533400" y="457200"/>
            <a:ext cx="7772400" cy="1362456"/>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Clr>
                <a:srgbClr val="FF0000"/>
              </a:buClr>
              <a:buSzPts val="3200"/>
              <a:buFont typeface="Calibri"/>
              <a:buNone/>
            </a:pPr>
            <a:r>
              <a:rPr b="1" lang="sr-Cyrl-RS" sz="3200">
                <a:solidFill>
                  <a:srgbClr val="FF0000"/>
                </a:solidFill>
              </a:rPr>
              <a:t>A manic state </a:t>
            </a:r>
            <a:r>
              <a:rPr b="1" lang="sr-Cyrl-RS" sz="3200">
                <a:solidFill>
                  <a:srgbClr val="FFC000"/>
                </a:solidFill>
              </a:rPr>
              <a:t>is characterized by:</a:t>
            </a:r>
            <a:endParaRPr b="1" i="0" sz="3200" u="none" cap="none" strike="noStrike">
              <a:solidFill>
                <a:srgbClr val="FFC000"/>
              </a:solidFill>
              <a:latin typeface="Calibri"/>
              <a:ea typeface="Calibri"/>
              <a:cs typeface="Calibri"/>
              <a:sym typeface="Calibri"/>
            </a:endParaRPr>
          </a:p>
        </p:txBody>
      </p:sp>
      <p:sp>
        <p:nvSpPr>
          <p:cNvPr id="169" name="Google Shape;169;p9"/>
          <p:cNvSpPr txBox="1"/>
          <p:nvPr>
            <p:ph idx="1" type="body"/>
          </p:nvPr>
        </p:nvSpPr>
        <p:spPr>
          <a:xfrm>
            <a:off x="533400" y="1905000"/>
            <a:ext cx="7772400" cy="4572000"/>
          </a:xfrm>
          <a:prstGeom prst="rect">
            <a:avLst/>
          </a:prstGeom>
          <a:noFill/>
          <a:ln>
            <a:noFill/>
          </a:ln>
        </p:spPr>
        <p:txBody>
          <a:bodyPr anchorCtr="0" anchor="t" bIns="45700" lIns="45700" spcFirstLastPara="1" rIns="45700" wrap="square" tIns="45700">
            <a:noAutofit/>
          </a:bodyPr>
          <a:lstStyle/>
          <a:p>
            <a:pPr indent="0" lvl="0" marL="0" rtl="0" algn="l">
              <a:spcBef>
                <a:spcPts val="440"/>
              </a:spcBef>
              <a:spcAft>
                <a:spcPts val="0"/>
              </a:spcAft>
              <a:buClr>
                <a:schemeClr val="dk1"/>
              </a:buClr>
              <a:buSzPts val="1100"/>
              <a:buFont typeface="Arial"/>
              <a:buNone/>
            </a:pPr>
            <a:r>
              <a:rPr lang="sr-Cyrl-RS">
                <a:solidFill>
                  <a:srgbClr val="FFC000"/>
                </a:solidFill>
              </a:rPr>
              <a:t>- euphoria</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irritability</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accelerated train of thought</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easy communication with known and unknown persons</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 often crazy ideas about one's own greatness</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-demanding attitude towards the environment, etc.</a:t>
            </a:r>
            <a:endParaRPr>
              <a:solidFill>
                <a:srgbClr val="FFC000"/>
              </a:solidFill>
            </a:endParaRPr>
          </a:p>
          <a:p>
            <a:pPr indent="0" lvl="0" marL="0" rtl="0" algn="l">
              <a:spcBef>
                <a:spcPts val="440"/>
              </a:spcBef>
              <a:spcAft>
                <a:spcPts val="0"/>
              </a:spcAft>
              <a:buClr>
                <a:schemeClr val="dk1"/>
              </a:buClr>
              <a:buSzPts val="1100"/>
              <a:buFont typeface="Arial"/>
              <a:buNone/>
            </a:pPr>
            <a:r>
              <a:t/>
            </a:r>
            <a:endParaRPr>
              <a:solidFill>
                <a:srgbClr val="FFC000"/>
              </a:solidFill>
            </a:endParaRPr>
          </a:p>
          <a:p>
            <a:pPr indent="0" lvl="0" marL="0" rtl="0" algn="l">
              <a:spcBef>
                <a:spcPts val="440"/>
              </a:spcBef>
              <a:spcAft>
                <a:spcPts val="0"/>
              </a:spcAft>
              <a:buClr>
                <a:schemeClr val="dk1"/>
              </a:buClr>
              <a:buSzPts val="1100"/>
              <a:buFont typeface="Arial"/>
              <a:buNone/>
            </a:pPr>
            <a:r>
              <a:rPr lang="sr-Cyrl-RS">
                <a:solidFill>
                  <a:srgbClr val="FFC000"/>
                </a:solidFill>
              </a:rPr>
              <a:t>A healthcare worker in communication with </a:t>
            </a:r>
            <a:r>
              <a:rPr lang="sr-Cyrl-RS">
                <a:solidFill>
                  <a:srgbClr val="FF0000"/>
                </a:solidFill>
              </a:rPr>
              <a:t>a manic patient</a:t>
            </a:r>
            <a:r>
              <a:rPr lang="sr-Cyrl-RS">
                <a:solidFill>
                  <a:srgbClr val="FFC000"/>
                </a:solidFill>
              </a:rPr>
              <a:t> "calls" him to calm down, offering him a model of a patient and calm person with his attitude and behavior.</a:t>
            </a:r>
            <a:endParaRPr>
              <a:solidFill>
                <a:srgbClr val="FFC000"/>
              </a:solidFill>
            </a:endParaRPr>
          </a:p>
          <a:p>
            <a:pPr indent="0" lvl="0" marL="0" rtl="0" algn="l">
              <a:lnSpc>
                <a:spcPct val="100000"/>
              </a:lnSpc>
              <a:spcBef>
                <a:spcPts val="440"/>
              </a:spcBef>
              <a:spcAft>
                <a:spcPts val="0"/>
              </a:spcAft>
              <a:buSzPts val="2090"/>
              <a:buNone/>
            </a:pPr>
            <a:r>
              <a:t/>
            </a:r>
            <a:endParaRPr>
              <a:solidFill>
                <a:srgbClr val="FFC000"/>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2_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3_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1_Flow">
  <a:themeElements>
    <a:clrScheme name="Flow">
      <a:dk1>
        <a:srgbClr val="000000"/>
      </a:dk1>
      <a:lt1>
        <a:srgbClr val="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2017-01-20T18:29:15Z</dcterms:created>
  <dc:creator>Korisnik</dc:creator>
</cp:coreProperties>
</file>

<file path=docProps/custom.xml><?xml version="1.0" encoding="utf-8"?>
<Properties xmlns="http://schemas.openxmlformats.org/officeDocument/2006/custom-properties" xmlns:vt="http://schemas.openxmlformats.org/officeDocument/2006/docPropsVTypes"/>
</file>